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 id="2147483660" r:id="rId2"/>
  </p:sldMasterIdLst>
  <p:notesMasterIdLst>
    <p:notesMasterId r:id="rId30"/>
  </p:notesMasterIdLst>
  <p:sldIdLst>
    <p:sldId id="256" r:id="rId3"/>
    <p:sldId id="257" r:id="rId4"/>
    <p:sldId id="313" r:id="rId5"/>
    <p:sldId id="258" r:id="rId6"/>
    <p:sldId id="288" r:id="rId7"/>
    <p:sldId id="259" r:id="rId8"/>
    <p:sldId id="307" r:id="rId9"/>
    <p:sldId id="309" r:id="rId10"/>
    <p:sldId id="310" r:id="rId11"/>
    <p:sldId id="261" r:id="rId12"/>
    <p:sldId id="297" r:id="rId13"/>
    <p:sldId id="260" r:id="rId14"/>
    <p:sldId id="293" r:id="rId15"/>
    <p:sldId id="272" r:id="rId16"/>
    <p:sldId id="280" r:id="rId17"/>
    <p:sldId id="311" r:id="rId18"/>
    <p:sldId id="298" r:id="rId19"/>
    <p:sldId id="299" r:id="rId20"/>
    <p:sldId id="312" r:id="rId21"/>
    <p:sldId id="284" r:id="rId22"/>
    <p:sldId id="302" r:id="rId23"/>
    <p:sldId id="286" r:id="rId24"/>
    <p:sldId id="292" r:id="rId25"/>
    <p:sldId id="314" r:id="rId26"/>
    <p:sldId id="296" r:id="rId27"/>
    <p:sldId id="291" r:id="rId28"/>
    <p:sldId id="270" r:id="rId29"/>
  </p:sldIdLst>
  <p:sldSz cx="9144000" cy="5143500" type="screen16x9"/>
  <p:notesSz cx="6858000" cy="9144000"/>
  <p:embeddedFontLst>
    <p:embeddedFont>
      <p:font typeface="Calibri" panose="020F0502020204030204" pitchFamily="34" charset="0"/>
      <p:regular r:id="rId31"/>
      <p:bold r:id="rId32"/>
      <p:italic r:id="rId33"/>
      <p:boldItalic r:id="rId34"/>
    </p:embeddedFont>
    <p:embeddedFont>
      <p:font typeface="Calibri Light" panose="020F0302020204030204" pitchFamily="34" charset="0"/>
      <p:regular r:id="rId35"/>
      <p:italic r:id="rId36"/>
    </p:embeddedFont>
    <p:embeddedFont>
      <p:font typeface="Century Gothic" panose="020B0502020202020204" pitchFamily="34" charset="0"/>
      <p:regular r:id="rId37"/>
      <p:bold r:id="rId38"/>
      <p:italic r:id="rId39"/>
      <p:boldItalic r:id="rId40"/>
    </p:embeddedFont>
    <p:embeddedFont>
      <p:font typeface="Corbel" panose="020B0503020204020204" pitchFamily="34" charset="0"/>
      <p:regular r:id="rId41"/>
      <p:bold r:id="rId42"/>
      <p:italic r:id="rId43"/>
      <p:boldItalic r:id="rId44"/>
    </p:embeddedFont>
    <p:embeddedFont>
      <p:font typeface="Raleway" panose="020B0503030101060003" pitchFamily="3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tion par défaut" id="{71E77830-ED68-4EAF-A346-3099CF2EF1DA}">
          <p14:sldIdLst>
            <p14:sldId id="256"/>
            <p14:sldId id="257"/>
          </p14:sldIdLst>
        </p14:section>
        <p14:section name="Introduction" id="{D88F0E45-FB30-409D-94F4-D8AC946065D3}">
          <p14:sldIdLst>
            <p14:sldId id="313"/>
            <p14:sldId id="258"/>
            <p14:sldId id="288"/>
            <p14:sldId id="259"/>
            <p14:sldId id="307"/>
            <p14:sldId id="309"/>
          </p14:sldIdLst>
        </p14:section>
        <p14:section name="Kit de montage" id="{A864A39C-5BA3-44B0-8BE2-CBCE336C765B}">
          <p14:sldIdLst>
            <p14:sldId id="310"/>
            <p14:sldId id="261"/>
            <p14:sldId id="297"/>
            <p14:sldId id="260"/>
            <p14:sldId id="293"/>
            <p14:sldId id="272"/>
            <p14:sldId id="280"/>
          </p14:sldIdLst>
        </p14:section>
        <p14:section name="Carnet d'intégration" id="{00503699-3E47-4DAD-91A9-739547EB0F81}">
          <p14:sldIdLst>
            <p14:sldId id="311"/>
            <p14:sldId id="298"/>
            <p14:sldId id="299"/>
          </p14:sldIdLst>
        </p14:section>
        <p14:section name="Stratégie d'intégration" id="{3F3F4E20-6007-4EA0-A987-D68DCC54C97B}">
          <p14:sldIdLst>
            <p14:sldId id="312"/>
            <p14:sldId id="284"/>
            <p14:sldId id="302"/>
            <p14:sldId id="286"/>
            <p14:sldId id="292"/>
            <p14:sldId id="314"/>
            <p14:sldId id="296"/>
            <p14:sldId id="291"/>
          </p14:sldIdLst>
        </p14:section>
        <p14:section name="Conclusion" id="{AD589727-40BC-4BAC-BE27-AB771B9D6063}">
          <p14:sldIdLst>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168" y="6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theme" Target="theme/theme1.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3.png>
</file>

<file path=ppt/media/image4.jpg>
</file>

<file path=ppt/media/image5.jpg>
</file>

<file path=ppt/media/image6.jpg>
</file>

<file path=ppt/media/image7.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wrap="square"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wrap="square"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0" marR="0" lvl="0" indent="0" algn="l" rtl="0">
              <a:spcBef>
                <a:spcPts val="0"/>
              </a:spcBef>
              <a:buChar char="●"/>
              <a:defRPr sz="1200" b="0" i="0" u="none" strike="noStrike" cap="none">
                <a:solidFill>
                  <a:schemeClr val="dk1"/>
                </a:solidFill>
                <a:latin typeface="Calibri"/>
                <a:ea typeface="Calibri"/>
                <a:cs typeface="Calibri"/>
                <a:sym typeface="Calibri"/>
              </a:defRPr>
            </a:lvl1pPr>
            <a:lvl2pPr marL="457200" marR="0" lvl="1" indent="0" algn="l" rtl="0">
              <a:spcBef>
                <a:spcPts val="0"/>
              </a:spcBef>
              <a:buChar char="○"/>
              <a:defRPr sz="1200" b="0" i="0" u="none" strike="noStrike" cap="none">
                <a:solidFill>
                  <a:schemeClr val="dk1"/>
                </a:solidFill>
                <a:latin typeface="Calibri"/>
                <a:ea typeface="Calibri"/>
                <a:cs typeface="Calibri"/>
                <a:sym typeface="Calibri"/>
              </a:defRPr>
            </a:lvl2pPr>
            <a:lvl3pPr marL="914400" marR="0" lvl="2" indent="0" algn="l" rtl="0">
              <a:spcBef>
                <a:spcPts val="0"/>
              </a:spcBef>
              <a:buChar char="■"/>
              <a:defRPr sz="1200" b="0" i="0" u="none" strike="noStrike" cap="none">
                <a:solidFill>
                  <a:schemeClr val="dk1"/>
                </a:solidFill>
                <a:latin typeface="Calibri"/>
                <a:ea typeface="Calibri"/>
                <a:cs typeface="Calibri"/>
                <a:sym typeface="Calibri"/>
              </a:defRPr>
            </a:lvl3pPr>
            <a:lvl4pPr marL="1371600" marR="0" lvl="3" indent="0" algn="l" rtl="0">
              <a:spcBef>
                <a:spcPts val="0"/>
              </a:spcBef>
              <a:buChar char="●"/>
              <a:defRPr sz="1200" b="0" i="0" u="none" strike="noStrike" cap="none">
                <a:solidFill>
                  <a:schemeClr val="dk1"/>
                </a:solidFill>
                <a:latin typeface="Calibri"/>
                <a:ea typeface="Calibri"/>
                <a:cs typeface="Calibri"/>
                <a:sym typeface="Calibri"/>
              </a:defRPr>
            </a:lvl4pPr>
            <a:lvl5pPr marL="1828800" marR="0" lvl="4" indent="0" algn="l" rtl="0">
              <a:spcBef>
                <a:spcPts val="0"/>
              </a:spcBef>
              <a:buChar char="○"/>
              <a:defRPr sz="1200" b="0" i="0" u="none" strike="noStrike" cap="none">
                <a:solidFill>
                  <a:schemeClr val="dk1"/>
                </a:solidFill>
                <a:latin typeface="Calibri"/>
                <a:ea typeface="Calibri"/>
                <a:cs typeface="Calibri"/>
                <a:sym typeface="Calibri"/>
              </a:defRPr>
            </a:lvl5pPr>
            <a:lvl6pPr marL="2286000" marR="0" lvl="5" indent="0" algn="l" rtl="0">
              <a:spcBef>
                <a:spcPts val="0"/>
              </a:spcBef>
              <a:buChar char="■"/>
              <a:defRPr sz="1200" b="0" i="0" u="none" strike="noStrike" cap="none">
                <a:solidFill>
                  <a:schemeClr val="dk1"/>
                </a:solidFill>
                <a:latin typeface="Calibri"/>
                <a:ea typeface="Calibri"/>
                <a:cs typeface="Calibri"/>
                <a:sym typeface="Calibri"/>
              </a:defRPr>
            </a:lvl6pPr>
            <a:lvl7pPr marL="2743200" marR="0" lvl="6" indent="0" algn="l" rtl="0">
              <a:spcBef>
                <a:spcPts val="0"/>
              </a:spcBef>
              <a:buChar char="●"/>
              <a:defRPr sz="1200" b="0" i="0" u="none" strike="noStrike" cap="none">
                <a:solidFill>
                  <a:schemeClr val="dk1"/>
                </a:solidFill>
                <a:latin typeface="Calibri"/>
                <a:ea typeface="Calibri"/>
                <a:cs typeface="Calibri"/>
                <a:sym typeface="Calibri"/>
              </a:defRPr>
            </a:lvl7pPr>
            <a:lvl8pPr marL="3200400" marR="0" lvl="7" indent="0" algn="l" rtl="0">
              <a:spcBef>
                <a:spcPts val="0"/>
              </a:spcBef>
              <a:buChar char="○"/>
              <a:defRPr sz="1200" b="0" i="0" u="none" strike="noStrike" cap="none">
                <a:solidFill>
                  <a:schemeClr val="dk1"/>
                </a:solidFill>
                <a:latin typeface="Calibri"/>
                <a:ea typeface="Calibri"/>
                <a:cs typeface="Calibri"/>
                <a:sym typeface="Calibri"/>
              </a:defRPr>
            </a:lvl8pPr>
            <a:lvl9pPr marL="3657600" marR="0" lvl="8" indent="0" algn="l" rtl="0">
              <a:spcBef>
                <a:spcPts val="0"/>
              </a:spcBef>
              <a:buChar char="■"/>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wrap="square"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fr-FR" sz="1200" b="0" i="0" u="none" strike="noStrike" cap="none">
                <a:solidFill>
                  <a:schemeClr val="dk1"/>
                </a:solidFill>
                <a:latin typeface="Calibri"/>
                <a:ea typeface="Calibri"/>
                <a:cs typeface="Calibri"/>
                <a:sym typeface="Calibri"/>
              </a:rPr>
              <a:t>‹N°›</a:t>
            </a:fld>
            <a:endParaRPr lang="fr-F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370692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79475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Diapositive de titre">
    <p:bg>
      <p:bgPr>
        <a:solidFill>
          <a:srgbClr val="F1F1F1"/>
        </a:solidFill>
        <a:effectLst/>
      </p:bgPr>
    </p:bg>
    <p:spTree>
      <p:nvGrpSpPr>
        <p:cNvPr id="1" name="Shape 20"/>
        <p:cNvGrpSpPr/>
        <p:nvPr/>
      </p:nvGrpSpPr>
      <p:grpSpPr>
        <a:xfrm>
          <a:off x="0" y="0"/>
          <a:ext cx="0" cy="0"/>
          <a:chOff x="0" y="0"/>
          <a:chExt cx="0" cy="0"/>
        </a:xfrm>
      </p:grpSpPr>
      <p:pic>
        <p:nvPicPr>
          <p:cNvPr id="21" name="Shape 21"/>
          <p:cNvPicPr preferRelativeResize="0"/>
          <p:nvPr/>
        </p:nvPicPr>
        <p:blipFill rotWithShape="1">
          <a:blip r:embed="rId2">
            <a:alphaModFix/>
          </a:blip>
          <a:srcRect r="5882"/>
          <a:stretch/>
        </p:blipFill>
        <p:spPr>
          <a:xfrm>
            <a:off x="0" y="3579862"/>
            <a:ext cx="9144000" cy="1568613"/>
          </a:xfrm>
          <a:prstGeom prst="rect">
            <a:avLst/>
          </a:prstGeom>
          <a:noFill/>
          <a:ln>
            <a:noFill/>
          </a:ln>
        </p:spPr>
      </p:pic>
      <p:sp>
        <p:nvSpPr>
          <p:cNvPr id="22" name="Shape 22"/>
          <p:cNvSpPr txBox="1">
            <a:spLocks noGrp="1"/>
          </p:cNvSpPr>
          <p:nvPr>
            <p:ph type="ctrTitle"/>
          </p:nvPr>
        </p:nvSpPr>
        <p:spPr>
          <a:xfrm>
            <a:off x="683568" y="1527330"/>
            <a:ext cx="7772400" cy="1102519"/>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36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subTitle" idx="1"/>
          </p:nvPr>
        </p:nvSpPr>
        <p:spPr>
          <a:xfrm>
            <a:off x="1369368" y="2661456"/>
            <a:ext cx="6400800" cy="1314450"/>
          </a:xfrm>
          <a:prstGeom prst="rect">
            <a:avLst/>
          </a:prstGeom>
          <a:noFill/>
          <a:ln>
            <a:noFill/>
          </a:ln>
        </p:spPr>
        <p:txBody>
          <a:bodyPr wrap="square" lIns="91425" tIns="91425" rIns="91425" bIns="91425" anchor="t" anchorCtr="0"/>
          <a:lstStyle>
            <a:lvl1pPr marL="0" marR="0" lvl="0" indent="0" algn="ctr" rtl="0">
              <a:spcBef>
                <a:spcPts val="560"/>
              </a:spcBef>
              <a:buClr>
                <a:srgbClr val="595959"/>
              </a:buClr>
              <a:buFont typeface="Arial"/>
              <a:buNone/>
              <a:defRPr sz="2800" b="1" i="0" u="none" strike="noStrike" cap="none">
                <a:solidFill>
                  <a:srgbClr val="595959"/>
                </a:solidFill>
                <a:latin typeface="Corbel"/>
                <a:ea typeface="Corbel"/>
                <a:cs typeface="Corbel"/>
                <a:sym typeface="Corbel"/>
              </a:defRPr>
            </a:lvl1pPr>
            <a:lvl2pPr marL="457200" marR="0" lvl="1" indent="0" algn="ctr" rtl="0">
              <a:spcBef>
                <a:spcPts val="480"/>
              </a:spcBef>
              <a:buClr>
                <a:srgbClr val="888888"/>
              </a:buClr>
              <a:buFont typeface="Arial"/>
              <a:buNone/>
              <a:defRPr sz="2400" b="0" i="0" u="none" strike="noStrike" cap="none">
                <a:solidFill>
                  <a:srgbClr val="888888"/>
                </a:solidFill>
                <a:latin typeface="Corbel"/>
                <a:ea typeface="Corbel"/>
                <a:cs typeface="Corbel"/>
                <a:sym typeface="Corbel"/>
              </a:defRPr>
            </a:lvl2pPr>
            <a:lvl3pPr marL="914400" marR="0" lvl="2"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3pPr>
            <a:lvl4pPr marL="1371600" marR="0" lvl="3" indent="0" algn="ctr"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4pPr>
            <a:lvl5pPr marL="1828800" marR="0" lvl="4" indent="0" algn="ctr"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5pPr>
            <a:lvl6pPr marL="2286000" marR="0" lvl="5"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6pPr>
            <a:lvl7pPr marL="2743200" marR="0" lvl="6"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7pPr>
            <a:lvl8pPr marL="3200400" marR="0" lvl="7"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8pPr>
            <a:lvl9pPr marL="3657600" marR="0" lvl="8"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9pPr>
          </a:lstStyle>
          <a:p>
            <a:endParaRPr/>
          </a:p>
        </p:txBody>
      </p:sp>
      <p:sp>
        <p:nvSpPr>
          <p:cNvPr id="24" name="Shape 24"/>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5" name="Shape 25"/>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6" name="Shape 2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27" name="Shape 27"/>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re et texte vertical">
    <p:spTree>
      <p:nvGrpSpPr>
        <p:cNvPr id="1" name="Shape 93"/>
        <p:cNvGrpSpPr/>
        <p:nvPr/>
      </p:nvGrpSpPr>
      <p:grpSpPr>
        <a:xfrm>
          <a:off x="0" y="0"/>
          <a:ext cx="0" cy="0"/>
          <a:chOff x="0" y="0"/>
          <a:chExt cx="0" cy="0"/>
        </a:xfrm>
      </p:grpSpPr>
      <p:sp>
        <p:nvSpPr>
          <p:cNvPr id="94" name="Shape 94"/>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95" name="Shape 95"/>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6" name="Shape 96"/>
          <p:cNvSpPr txBox="1">
            <a:spLocks noGrp="1"/>
          </p:cNvSpPr>
          <p:nvPr>
            <p:ph type="body" idx="1"/>
          </p:nvPr>
        </p:nvSpPr>
        <p:spPr>
          <a:xfrm rot="5400000">
            <a:off x="2843808" y="-1748730"/>
            <a:ext cx="3456384" cy="864096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97" name="Shape 97"/>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8" name="Shape 98"/>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9" name="Shape 99"/>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00" name="Shape 100"/>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Titre vertical et texte">
    <p:spTree>
      <p:nvGrpSpPr>
        <p:cNvPr id="1" name="Shape 101"/>
        <p:cNvGrpSpPr/>
        <p:nvPr/>
      </p:nvGrpSpPr>
      <p:grpSpPr>
        <a:xfrm>
          <a:off x="0" y="0"/>
          <a:ext cx="0" cy="0"/>
          <a:chOff x="0" y="0"/>
          <a:chExt cx="0" cy="0"/>
        </a:xfrm>
      </p:grpSpPr>
      <p:sp>
        <p:nvSpPr>
          <p:cNvPr id="102" name="Shape 102"/>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103" name="Shape 103"/>
          <p:cNvSpPr txBox="1">
            <a:spLocks noGrp="1"/>
          </p:cNvSpPr>
          <p:nvPr>
            <p:ph type="title"/>
          </p:nvPr>
        </p:nvSpPr>
        <p:spPr>
          <a:xfrm rot="5400000">
            <a:off x="5463778" y="1371601"/>
            <a:ext cx="4388644" cy="2057400"/>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04" name="Shape 104"/>
          <p:cNvSpPr txBox="1">
            <a:spLocks noGrp="1"/>
          </p:cNvSpPr>
          <p:nvPr>
            <p:ph type="body" idx="1"/>
          </p:nvPr>
        </p:nvSpPr>
        <p:spPr>
          <a:xfrm rot="5400000">
            <a:off x="1272778" y="-609599"/>
            <a:ext cx="4388644" cy="60198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105" name="Shape 105"/>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06" name="Shape 106"/>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07" name="Shape 107"/>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08" name="Shape 108"/>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0DFB334-7ADC-4034-B6F6-E38D07833354}"/>
              </a:ext>
            </a:extLst>
          </p:cNvPr>
          <p:cNvSpPr>
            <a:spLocks noGrp="1"/>
          </p:cNvSpPr>
          <p:nvPr>
            <p:ph type="ctrTitle"/>
          </p:nvPr>
        </p:nvSpPr>
        <p:spPr>
          <a:xfrm>
            <a:off x="1143000" y="841772"/>
            <a:ext cx="6858000" cy="1790700"/>
          </a:xfrm>
        </p:spPr>
        <p:txBody>
          <a:bodyPr anchor="b"/>
          <a:lstStyle>
            <a:lvl1pPr algn="ctr">
              <a:defRPr sz="4500"/>
            </a:lvl1pPr>
          </a:lstStyle>
          <a:p>
            <a:r>
              <a:rPr lang="fr-FR"/>
              <a:t>Modifiez le style du titre</a:t>
            </a:r>
          </a:p>
        </p:txBody>
      </p:sp>
      <p:sp>
        <p:nvSpPr>
          <p:cNvPr id="3" name="Sous-titre 2">
            <a:extLst>
              <a:ext uri="{FF2B5EF4-FFF2-40B4-BE49-F238E27FC236}">
                <a16:creationId xmlns:a16="http://schemas.microsoft.com/office/drawing/2014/main" id="{5734F76A-20CA-41A2-B6AE-68F9409C059D}"/>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2DC5D6E9-82C0-408C-87EA-5DD50EA012A1}"/>
              </a:ext>
            </a:extLst>
          </p:cNvPr>
          <p:cNvSpPr>
            <a:spLocks noGrp="1"/>
          </p:cNvSpPr>
          <p:nvPr>
            <p:ph type="dt" sz="half" idx="10"/>
          </p:nvPr>
        </p:nvSpPr>
        <p:spPr/>
        <p:txBody>
          <a:bodyPr/>
          <a:lstStyle/>
          <a:p>
            <a:fld id="{B7FFA988-59B3-4D9E-89DD-156240CABD4D}" type="datetimeFigureOut">
              <a:rPr lang="fr-FR" smtClean="0"/>
              <a:t>26/04/2019</a:t>
            </a:fld>
            <a:endParaRPr lang="fr-FR"/>
          </a:p>
        </p:txBody>
      </p:sp>
      <p:sp>
        <p:nvSpPr>
          <p:cNvPr id="5" name="Espace réservé du pied de page 4">
            <a:extLst>
              <a:ext uri="{FF2B5EF4-FFF2-40B4-BE49-F238E27FC236}">
                <a16:creationId xmlns:a16="http://schemas.microsoft.com/office/drawing/2014/main" id="{88AA1C80-4811-4438-ADFD-1E26C9A357D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89FDEC13-3E1C-4360-87E2-888E576E4BA4}"/>
              </a:ext>
            </a:extLst>
          </p:cNvPr>
          <p:cNvSpPr>
            <a:spLocks noGrp="1"/>
          </p:cNvSpPr>
          <p:nvPr>
            <p:ph type="sldNum" sz="quarter" idx="12"/>
          </p:nvPr>
        </p:nvSpPr>
        <p:spPr/>
        <p:txBody>
          <a:bodyPr/>
          <a:lstStyle/>
          <a:p>
            <a:fld id="{9216BCC2-AECF-4886-9435-1CAA9C0B8BA5}" type="slidenum">
              <a:rPr lang="fr-FR" smtClean="0"/>
              <a:t>‹N°›</a:t>
            </a:fld>
            <a:endParaRPr lang="fr-FR"/>
          </a:p>
        </p:txBody>
      </p:sp>
    </p:spTree>
    <p:extLst>
      <p:ext uri="{BB962C8B-B14F-4D97-AF65-F5344CB8AC3E}">
        <p14:creationId xmlns:p14="http://schemas.microsoft.com/office/powerpoint/2010/main" val="11146470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AA13F06-7D59-4814-8E96-8A601D6DFB5F}"/>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B325D0A-0CFC-4545-8B2A-292AC72DF11A}"/>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4F63AC4-97FD-4E5A-BB26-2036E1F16626}"/>
              </a:ext>
            </a:extLst>
          </p:cNvPr>
          <p:cNvSpPr>
            <a:spLocks noGrp="1"/>
          </p:cNvSpPr>
          <p:nvPr>
            <p:ph type="dt" sz="half" idx="10"/>
          </p:nvPr>
        </p:nvSpPr>
        <p:spPr/>
        <p:txBody>
          <a:bodyPr/>
          <a:lstStyle/>
          <a:p>
            <a:fld id="{B7FFA988-59B3-4D9E-89DD-156240CABD4D}" type="datetimeFigureOut">
              <a:rPr lang="fr-FR" smtClean="0"/>
              <a:t>26/04/2019</a:t>
            </a:fld>
            <a:endParaRPr lang="fr-FR"/>
          </a:p>
        </p:txBody>
      </p:sp>
      <p:sp>
        <p:nvSpPr>
          <p:cNvPr id="5" name="Espace réservé du pied de page 4">
            <a:extLst>
              <a:ext uri="{FF2B5EF4-FFF2-40B4-BE49-F238E27FC236}">
                <a16:creationId xmlns:a16="http://schemas.microsoft.com/office/drawing/2014/main" id="{50BB8CB5-68B2-4099-A87C-3E7B5BA0D20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9372DF2-10C1-4663-9849-80DB287ACC9A}"/>
              </a:ext>
            </a:extLst>
          </p:cNvPr>
          <p:cNvSpPr>
            <a:spLocks noGrp="1"/>
          </p:cNvSpPr>
          <p:nvPr>
            <p:ph type="sldNum" sz="quarter" idx="12"/>
          </p:nvPr>
        </p:nvSpPr>
        <p:spPr/>
        <p:txBody>
          <a:bodyPr/>
          <a:lstStyle/>
          <a:p>
            <a:fld id="{9216BCC2-AECF-4886-9435-1CAA9C0B8BA5}" type="slidenum">
              <a:rPr lang="fr-FR" smtClean="0"/>
              <a:t>‹N°›</a:t>
            </a:fld>
            <a:endParaRPr lang="fr-FR"/>
          </a:p>
        </p:txBody>
      </p:sp>
    </p:spTree>
    <p:extLst>
      <p:ext uri="{BB962C8B-B14F-4D97-AF65-F5344CB8AC3E}">
        <p14:creationId xmlns:p14="http://schemas.microsoft.com/office/powerpoint/2010/main" val="12426039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23A65E9-3E30-492D-B937-E2CE143A288F}"/>
              </a:ext>
            </a:extLst>
          </p:cNvPr>
          <p:cNvSpPr>
            <a:spLocks noGrp="1"/>
          </p:cNvSpPr>
          <p:nvPr>
            <p:ph type="title"/>
          </p:nvPr>
        </p:nvSpPr>
        <p:spPr>
          <a:xfrm>
            <a:off x="623888" y="1282304"/>
            <a:ext cx="7886700" cy="2139553"/>
          </a:xfrm>
        </p:spPr>
        <p:txBody>
          <a:bodyPr anchor="b"/>
          <a:lstStyle>
            <a:lvl1pPr>
              <a:defRPr sz="4500"/>
            </a:lvl1pPr>
          </a:lstStyle>
          <a:p>
            <a:r>
              <a:rPr lang="fr-FR"/>
              <a:t>Modifiez le style du titre</a:t>
            </a:r>
          </a:p>
        </p:txBody>
      </p:sp>
      <p:sp>
        <p:nvSpPr>
          <p:cNvPr id="3" name="Espace réservé du texte 2">
            <a:extLst>
              <a:ext uri="{FF2B5EF4-FFF2-40B4-BE49-F238E27FC236}">
                <a16:creationId xmlns:a16="http://schemas.microsoft.com/office/drawing/2014/main" id="{BBF09D42-61FB-4683-805D-9DD5B6999BAB}"/>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0E62BED7-8F24-41F3-BBD2-F1EDE2809117}"/>
              </a:ext>
            </a:extLst>
          </p:cNvPr>
          <p:cNvSpPr>
            <a:spLocks noGrp="1"/>
          </p:cNvSpPr>
          <p:nvPr>
            <p:ph type="dt" sz="half" idx="10"/>
          </p:nvPr>
        </p:nvSpPr>
        <p:spPr/>
        <p:txBody>
          <a:bodyPr/>
          <a:lstStyle/>
          <a:p>
            <a:fld id="{B7FFA988-59B3-4D9E-89DD-156240CABD4D}" type="datetimeFigureOut">
              <a:rPr lang="fr-FR" smtClean="0"/>
              <a:t>26/04/2019</a:t>
            </a:fld>
            <a:endParaRPr lang="fr-FR"/>
          </a:p>
        </p:txBody>
      </p:sp>
      <p:sp>
        <p:nvSpPr>
          <p:cNvPr id="5" name="Espace réservé du pied de page 4">
            <a:extLst>
              <a:ext uri="{FF2B5EF4-FFF2-40B4-BE49-F238E27FC236}">
                <a16:creationId xmlns:a16="http://schemas.microsoft.com/office/drawing/2014/main" id="{05FA2B58-7B0C-41E4-BB38-CD2ABEFA22E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53E6199-69A3-4ACF-AD97-466AF5CCDAB5}"/>
              </a:ext>
            </a:extLst>
          </p:cNvPr>
          <p:cNvSpPr>
            <a:spLocks noGrp="1"/>
          </p:cNvSpPr>
          <p:nvPr>
            <p:ph type="sldNum" sz="quarter" idx="12"/>
          </p:nvPr>
        </p:nvSpPr>
        <p:spPr/>
        <p:txBody>
          <a:bodyPr/>
          <a:lstStyle/>
          <a:p>
            <a:fld id="{9216BCC2-AECF-4886-9435-1CAA9C0B8BA5}" type="slidenum">
              <a:rPr lang="fr-FR" smtClean="0"/>
              <a:t>‹N°›</a:t>
            </a:fld>
            <a:endParaRPr lang="fr-FR"/>
          </a:p>
        </p:txBody>
      </p:sp>
    </p:spTree>
    <p:extLst>
      <p:ext uri="{BB962C8B-B14F-4D97-AF65-F5344CB8AC3E}">
        <p14:creationId xmlns:p14="http://schemas.microsoft.com/office/powerpoint/2010/main" val="6033382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01A5FB3-9A92-47C5-B12F-5BF638895DBD}"/>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DDB64F9-B59D-49D1-9617-7F5E12EB0D52}"/>
              </a:ext>
            </a:extLst>
          </p:cNvPr>
          <p:cNvSpPr>
            <a:spLocks noGrp="1"/>
          </p:cNvSpPr>
          <p:nvPr>
            <p:ph sz="half" idx="1"/>
          </p:nvPr>
        </p:nvSpPr>
        <p:spPr>
          <a:xfrm>
            <a:off x="628650" y="1369219"/>
            <a:ext cx="3886200" cy="326350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8A62D762-5EF2-42A1-B404-B7D844815DCE}"/>
              </a:ext>
            </a:extLst>
          </p:cNvPr>
          <p:cNvSpPr>
            <a:spLocks noGrp="1"/>
          </p:cNvSpPr>
          <p:nvPr>
            <p:ph sz="half" idx="2"/>
          </p:nvPr>
        </p:nvSpPr>
        <p:spPr>
          <a:xfrm>
            <a:off x="4629150" y="1369219"/>
            <a:ext cx="3886200" cy="326350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FCA5166E-FE63-4BCA-9C39-EA2C7A739298}"/>
              </a:ext>
            </a:extLst>
          </p:cNvPr>
          <p:cNvSpPr>
            <a:spLocks noGrp="1"/>
          </p:cNvSpPr>
          <p:nvPr>
            <p:ph type="dt" sz="half" idx="10"/>
          </p:nvPr>
        </p:nvSpPr>
        <p:spPr/>
        <p:txBody>
          <a:bodyPr/>
          <a:lstStyle/>
          <a:p>
            <a:fld id="{B7FFA988-59B3-4D9E-89DD-156240CABD4D}" type="datetimeFigureOut">
              <a:rPr lang="fr-FR" smtClean="0"/>
              <a:t>26/04/2019</a:t>
            </a:fld>
            <a:endParaRPr lang="fr-FR"/>
          </a:p>
        </p:txBody>
      </p:sp>
      <p:sp>
        <p:nvSpPr>
          <p:cNvPr id="6" name="Espace réservé du pied de page 5">
            <a:extLst>
              <a:ext uri="{FF2B5EF4-FFF2-40B4-BE49-F238E27FC236}">
                <a16:creationId xmlns:a16="http://schemas.microsoft.com/office/drawing/2014/main" id="{E0169F96-A3BC-4B58-BE13-34B4ABBDB56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AEF87A9-54FB-4686-8EC3-0124A7EBB38F}"/>
              </a:ext>
            </a:extLst>
          </p:cNvPr>
          <p:cNvSpPr>
            <a:spLocks noGrp="1"/>
          </p:cNvSpPr>
          <p:nvPr>
            <p:ph type="sldNum" sz="quarter" idx="12"/>
          </p:nvPr>
        </p:nvSpPr>
        <p:spPr/>
        <p:txBody>
          <a:bodyPr/>
          <a:lstStyle/>
          <a:p>
            <a:fld id="{9216BCC2-AECF-4886-9435-1CAA9C0B8BA5}" type="slidenum">
              <a:rPr lang="fr-FR" smtClean="0"/>
              <a:t>‹N°›</a:t>
            </a:fld>
            <a:endParaRPr lang="fr-FR"/>
          </a:p>
        </p:txBody>
      </p:sp>
    </p:spTree>
    <p:extLst>
      <p:ext uri="{BB962C8B-B14F-4D97-AF65-F5344CB8AC3E}">
        <p14:creationId xmlns:p14="http://schemas.microsoft.com/office/powerpoint/2010/main" val="24967480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3A1B498-EFDA-4267-8F0F-9ED480F151A9}"/>
              </a:ext>
            </a:extLst>
          </p:cNvPr>
          <p:cNvSpPr>
            <a:spLocks noGrp="1"/>
          </p:cNvSpPr>
          <p:nvPr>
            <p:ph type="title"/>
          </p:nvPr>
        </p:nvSpPr>
        <p:spPr>
          <a:xfrm>
            <a:off x="629841" y="273844"/>
            <a:ext cx="7886700" cy="994172"/>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543F3471-B6F3-4941-AB33-DB749D0CC1E2}"/>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F3BDC893-C34E-4452-BE82-8A9A48ED51DA}"/>
              </a:ext>
            </a:extLst>
          </p:cNvPr>
          <p:cNvSpPr>
            <a:spLocks noGrp="1"/>
          </p:cNvSpPr>
          <p:nvPr>
            <p:ph sz="half" idx="2"/>
          </p:nvPr>
        </p:nvSpPr>
        <p:spPr>
          <a:xfrm>
            <a:off x="629842" y="1878806"/>
            <a:ext cx="3868340" cy="276344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3F064766-E4A4-4A90-9B9B-62BFAE7283F6}"/>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B768EC59-15C6-493F-9FEF-8A2A6C13314D}"/>
              </a:ext>
            </a:extLst>
          </p:cNvPr>
          <p:cNvSpPr>
            <a:spLocks noGrp="1"/>
          </p:cNvSpPr>
          <p:nvPr>
            <p:ph sz="quarter" idx="4"/>
          </p:nvPr>
        </p:nvSpPr>
        <p:spPr>
          <a:xfrm>
            <a:off x="4629150" y="1878806"/>
            <a:ext cx="3887391" cy="276344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21CDF28-A0D9-4E51-B639-1C9D033DFE98}"/>
              </a:ext>
            </a:extLst>
          </p:cNvPr>
          <p:cNvSpPr>
            <a:spLocks noGrp="1"/>
          </p:cNvSpPr>
          <p:nvPr>
            <p:ph type="dt" sz="half" idx="10"/>
          </p:nvPr>
        </p:nvSpPr>
        <p:spPr/>
        <p:txBody>
          <a:bodyPr/>
          <a:lstStyle/>
          <a:p>
            <a:fld id="{B7FFA988-59B3-4D9E-89DD-156240CABD4D}" type="datetimeFigureOut">
              <a:rPr lang="fr-FR" smtClean="0"/>
              <a:t>26/04/2019</a:t>
            </a:fld>
            <a:endParaRPr lang="fr-FR"/>
          </a:p>
        </p:txBody>
      </p:sp>
      <p:sp>
        <p:nvSpPr>
          <p:cNvPr id="8" name="Espace réservé du pied de page 7">
            <a:extLst>
              <a:ext uri="{FF2B5EF4-FFF2-40B4-BE49-F238E27FC236}">
                <a16:creationId xmlns:a16="http://schemas.microsoft.com/office/drawing/2014/main" id="{1EE87462-BC46-4915-9170-2E893FE8291F}"/>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66198A62-7F9D-47A0-9C0F-5AECBF800205}"/>
              </a:ext>
            </a:extLst>
          </p:cNvPr>
          <p:cNvSpPr>
            <a:spLocks noGrp="1"/>
          </p:cNvSpPr>
          <p:nvPr>
            <p:ph type="sldNum" sz="quarter" idx="12"/>
          </p:nvPr>
        </p:nvSpPr>
        <p:spPr/>
        <p:txBody>
          <a:bodyPr/>
          <a:lstStyle/>
          <a:p>
            <a:fld id="{9216BCC2-AECF-4886-9435-1CAA9C0B8BA5}" type="slidenum">
              <a:rPr lang="fr-FR" smtClean="0"/>
              <a:t>‹N°›</a:t>
            </a:fld>
            <a:endParaRPr lang="fr-FR"/>
          </a:p>
        </p:txBody>
      </p:sp>
    </p:spTree>
    <p:extLst>
      <p:ext uri="{BB962C8B-B14F-4D97-AF65-F5344CB8AC3E}">
        <p14:creationId xmlns:p14="http://schemas.microsoft.com/office/powerpoint/2010/main" val="692984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0DF6C63-9F20-4DDF-BF22-FEBCA8D92774}"/>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6F0641E2-B3F2-43BD-9F48-E45BF4041540}"/>
              </a:ext>
            </a:extLst>
          </p:cNvPr>
          <p:cNvSpPr>
            <a:spLocks noGrp="1"/>
          </p:cNvSpPr>
          <p:nvPr>
            <p:ph type="dt" sz="half" idx="10"/>
          </p:nvPr>
        </p:nvSpPr>
        <p:spPr/>
        <p:txBody>
          <a:bodyPr/>
          <a:lstStyle/>
          <a:p>
            <a:fld id="{B7FFA988-59B3-4D9E-89DD-156240CABD4D}" type="datetimeFigureOut">
              <a:rPr lang="fr-FR" smtClean="0"/>
              <a:t>26/04/2019</a:t>
            </a:fld>
            <a:endParaRPr lang="fr-FR"/>
          </a:p>
        </p:txBody>
      </p:sp>
      <p:sp>
        <p:nvSpPr>
          <p:cNvPr id="4" name="Espace réservé du pied de page 3">
            <a:extLst>
              <a:ext uri="{FF2B5EF4-FFF2-40B4-BE49-F238E27FC236}">
                <a16:creationId xmlns:a16="http://schemas.microsoft.com/office/drawing/2014/main" id="{0180AD84-D040-4641-B080-B975B843E659}"/>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863AFBA3-06B8-4267-9B4F-3F1A6457C40D}"/>
              </a:ext>
            </a:extLst>
          </p:cNvPr>
          <p:cNvSpPr>
            <a:spLocks noGrp="1"/>
          </p:cNvSpPr>
          <p:nvPr>
            <p:ph type="sldNum" sz="quarter" idx="12"/>
          </p:nvPr>
        </p:nvSpPr>
        <p:spPr/>
        <p:txBody>
          <a:bodyPr/>
          <a:lstStyle/>
          <a:p>
            <a:fld id="{9216BCC2-AECF-4886-9435-1CAA9C0B8BA5}" type="slidenum">
              <a:rPr lang="fr-FR" smtClean="0"/>
              <a:t>‹N°›</a:t>
            </a:fld>
            <a:endParaRPr lang="fr-FR"/>
          </a:p>
        </p:txBody>
      </p:sp>
    </p:spTree>
    <p:extLst>
      <p:ext uri="{BB962C8B-B14F-4D97-AF65-F5344CB8AC3E}">
        <p14:creationId xmlns:p14="http://schemas.microsoft.com/office/powerpoint/2010/main" val="16238392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0978F2F4-A9C6-4FE9-9C90-CFE2F6EA6621}"/>
              </a:ext>
            </a:extLst>
          </p:cNvPr>
          <p:cNvSpPr>
            <a:spLocks noGrp="1"/>
          </p:cNvSpPr>
          <p:nvPr>
            <p:ph type="dt" sz="half" idx="10"/>
          </p:nvPr>
        </p:nvSpPr>
        <p:spPr/>
        <p:txBody>
          <a:bodyPr/>
          <a:lstStyle/>
          <a:p>
            <a:fld id="{B7FFA988-59B3-4D9E-89DD-156240CABD4D}" type="datetimeFigureOut">
              <a:rPr lang="fr-FR" smtClean="0"/>
              <a:t>26/04/2019</a:t>
            </a:fld>
            <a:endParaRPr lang="fr-FR"/>
          </a:p>
        </p:txBody>
      </p:sp>
      <p:sp>
        <p:nvSpPr>
          <p:cNvPr id="3" name="Espace réservé du pied de page 2">
            <a:extLst>
              <a:ext uri="{FF2B5EF4-FFF2-40B4-BE49-F238E27FC236}">
                <a16:creationId xmlns:a16="http://schemas.microsoft.com/office/drawing/2014/main" id="{E714703D-309C-4295-895A-9E7EA0E09513}"/>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9DEA8314-4B45-4574-B721-5C9A93201FB0}"/>
              </a:ext>
            </a:extLst>
          </p:cNvPr>
          <p:cNvSpPr>
            <a:spLocks noGrp="1"/>
          </p:cNvSpPr>
          <p:nvPr>
            <p:ph type="sldNum" sz="quarter" idx="12"/>
          </p:nvPr>
        </p:nvSpPr>
        <p:spPr/>
        <p:txBody>
          <a:bodyPr/>
          <a:lstStyle/>
          <a:p>
            <a:fld id="{9216BCC2-AECF-4886-9435-1CAA9C0B8BA5}" type="slidenum">
              <a:rPr lang="fr-FR" smtClean="0"/>
              <a:t>‹N°›</a:t>
            </a:fld>
            <a:endParaRPr lang="fr-FR"/>
          </a:p>
        </p:txBody>
      </p:sp>
    </p:spTree>
    <p:extLst>
      <p:ext uri="{BB962C8B-B14F-4D97-AF65-F5344CB8AC3E}">
        <p14:creationId xmlns:p14="http://schemas.microsoft.com/office/powerpoint/2010/main" val="20866093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AE9F74-AAC5-45FE-8556-74A91810C2E1}"/>
              </a:ext>
            </a:extLst>
          </p:cNvPr>
          <p:cNvSpPr>
            <a:spLocks noGrp="1"/>
          </p:cNvSpPr>
          <p:nvPr>
            <p:ph type="title"/>
          </p:nvPr>
        </p:nvSpPr>
        <p:spPr>
          <a:xfrm>
            <a:off x="629841" y="342900"/>
            <a:ext cx="2949178" cy="1200150"/>
          </a:xfrm>
        </p:spPr>
        <p:txBody>
          <a:bodyPr anchor="b"/>
          <a:lstStyle>
            <a:lvl1pPr>
              <a:defRPr sz="2400"/>
            </a:lvl1pPr>
          </a:lstStyle>
          <a:p>
            <a:r>
              <a:rPr lang="fr-FR"/>
              <a:t>Modifiez le style du titre</a:t>
            </a:r>
          </a:p>
        </p:txBody>
      </p:sp>
      <p:sp>
        <p:nvSpPr>
          <p:cNvPr id="3" name="Espace réservé du contenu 2">
            <a:extLst>
              <a:ext uri="{FF2B5EF4-FFF2-40B4-BE49-F238E27FC236}">
                <a16:creationId xmlns:a16="http://schemas.microsoft.com/office/drawing/2014/main" id="{5ABC05C7-D023-4880-B52E-CFC862E5D9B0}"/>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4BBADB40-6014-428B-8CD9-C2886A45E05A}"/>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F6B9A83-1E3C-493D-9B03-A92D8AE1004B}"/>
              </a:ext>
            </a:extLst>
          </p:cNvPr>
          <p:cNvSpPr>
            <a:spLocks noGrp="1"/>
          </p:cNvSpPr>
          <p:nvPr>
            <p:ph type="dt" sz="half" idx="10"/>
          </p:nvPr>
        </p:nvSpPr>
        <p:spPr/>
        <p:txBody>
          <a:bodyPr/>
          <a:lstStyle/>
          <a:p>
            <a:fld id="{B7FFA988-59B3-4D9E-89DD-156240CABD4D}" type="datetimeFigureOut">
              <a:rPr lang="fr-FR" smtClean="0"/>
              <a:t>26/04/2019</a:t>
            </a:fld>
            <a:endParaRPr lang="fr-FR"/>
          </a:p>
        </p:txBody>
      </p:sp>
      <p:sp>
        <p:nvSpPr>
          <p:cNvPr id="6" name="Espace réservé du pied de page 5">
            <a:extLst>
              <a:ext uri="{FF2B5EF4-FFF2-40B4-BE49-F238E27FC236}">
                <a16:creationId xmlns:a16="http://schemas.microsoft.com/office/drawing/2014/main" id="{3791AB0C-CD55-4141-80CA-6C0DB610D93F}"/>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3EDCEC22-5A2E-4B0E-8515-F3E1CF9535A6}"/>
              </a:ext>
            </a:extLst>
          </p:cNvPr>
          <p:cNvSpPr>
            <a:spLocks noGrp="1"/>
          </p:cNvSpPr>
          <p:nvPr>
            <p:ph type="sldNum" sz="quarter" idx="12"/>
          </p:nvPr>
        </p:nvSpPr>
        <p:spPr/>
        <p:txBody>
          <a:bodyPr/>
          <a:lstStyle/>
          <a:p>
            <a:fld id="{9216BCC2-AECF-4886-9435-1CAA9C0B8BA5}" type="slidenum">
              <a:rPr lang="fr-FR" smtClean="0"/>
              <a:t>‹N°›</a:t>
            </a:fld>
            <a:endParaRPr lang="fr-FR"/>
          </a:p>
        </p:txBody>
      </p:sp>
    </p:spTree>
    <p:extLst>
      <p:ext uri="{BB962C8B-B14F-4D97-AF65-F5344CB8AC3E}">
        <p14:creationId xmlns:p14="http://schemas.microsoft.com/office/powerpoint/2010/main" val="3835339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re et contenu">
    <p:spTree>
      <p:nvGrpSpPr>
        <p:cNvPr id="1" name="Shape 28"/>
        <p:cNvGrpSpPr/>
        <p:nvPr/>
      </p:nvGrpSpPr>
      <p:grpSpPr>
        <a:xfrm>
          <a:off x="0" y="0"/>
          <a:ext cx="0" cy="0"/>
          <a:chOff x="0" y="0"/>
          <a:chExt cx="0" cy="0"/>
        </a:xfrm>
      </p:grpSpPr>
      <p:sp>
        <p:nvSpPr>
          <p:cNvPr id="29" name="Shape 29"/>
          <p:cNvSpPr txBox="1">
            <a:spLocks noGrp="1"/>
          </p:cNvSpPr>
          <p:nvPr>
            <p:ph type="body" idx="1"/>
          </p:nvPr>
        </p:nvSpPr>
        <p:spPr>
          <a:xfrm>
            <a:off x="251520" y="843558"/>
            <a:ext cx="8640960" cy="3456384"/>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30" name="Shape 30"/>
          <p:cNvSpPr/>
          <p:nvPr/>
        </p:nvSpPr>
        <p:spPr>
          <a:xfrm>
            <a:off x="0" y="701257"/>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31" name="Shape 31"/>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32" name="Shape 32"/>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33" name="Shape 33"/>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34" name="Shape 34"/>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5" name="Shape 35"/>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D538997-DE86-4A51-8BE3-C43FDC76826E}"/>
              </a:ext>
            </a:extLst>
          </p:cNvPr>
          <p:cNvSpPr>
            <a:spLocks noGrp="1"/>
          </p:cNvSpPr>
          <p:nvPr>
            <p:ph type="title"/>
          </p:nvPr>
        </p:nvSpPr>
        <p:spPr>
          <a:xfrm>
            <a:off x="629841" y="342900"/>
            <a:ext cx="2949178" cy="1200150"/>
          </a:xfrm>
        </p:spPr>
        <p:txBody>
          <a:bodyPr anchor="b"/>
          <a:lstStyle>
            <a:lvl1pPr>
              <a:defRPr sz="2400"/>
            </a:lvl1pPr>
          </a:lstStyle>
          <a:p>
            <a:r>
              <a:rPr lang="fr-FR"/>
              <a:t>Modifiez le style du titre</a:t>
            </a:r>
          </a:p>
        </p:txBody>
      </p:sp>
      <p:sp>
        <p:nvSpPr>
          <p:cNvPr id="3" name="Espace réservé pour une image  2">
            <a:extLst>
              <a:ext uri="{FF2B5EF4-FFF2-40B4-BE49-F238E27FC236}">
                <a16:creationId xmlns:a16="http://schemas.microsoft.com/office/drawing/2014/main" id="{970BDF3E-623F-4222-B648-972ECAC76098}"/>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fr-FR"/>
          </a:p>
        </p:txBody>
      </p:sp>
      <p:sp>
        <p:nvSpPr>
          <p:cNvPr id="4" name="Espace réservé du texte 3">
            <a:extLst>
              <a:ext uri="{FF2B5EF4-FFF2-40B4-BE49-F238E27FC236}">
                <a16:creationId xmlns:a16="http://schemas.microsoft.com/office/drawing/2014/main" id="{59C10E2A-2116-44E0-83BC-4A765ECD0345}"/>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FDAD33C1-A8EF-484B-8D42-2012C2584CC6}"/>
              </a:ext>
            </a:extLst>
          </p:cNvPr>
          <p:cNvSpPr>
            <a:spLocks noGrp="1"/>
          </p:cNvSpPr>
          <p:nvPr>
            <p:ph type="dt" sz="half" idx="10"/>
          </p:nvPr>
        </p:nvSpPr>
        <p:spPr/>
        <p:txBody>
          <a:bodyPr/>
          <a:lstStyle/>
          <a:p>
            <a:fld id="{B7FFA988-59B3-4D9E-89DD-156240CABD4D}" type="datetimeFigureOut">
              <a:rPr lang="fr-FR" smtClean="0"/>
              <a:t>26/04/2019</a:t>
            </a:fld>
            <a:endParaRPr lang="fr-FR"/>
          </a:p>
        </p:txBody>
      </p:sp>
      <p:sp>
        <p:nvSpPr>
          <p:cNvPr id="6" name="Espace réservé du pied de page 5">
            <a:extLst>
              <a:ext uri="{FF2B5EF4-FFF2-40B4-BE49-F238E27FC236}">
                <a16:creationId xmlns:a16="http://schemas.microsoft.com/office/drawing/2014/main" id="{159A6318-E7C2-4D58-8463-C59663A9FFA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328D851-67CF-4E05-AB31-246304AFA151}"/>
              </a:ext>
            </a:extLst>
          </p:cNvPr>
          <p:cNvSpPr>
            <a:spLocks noGrp="1"/>
          </p:cNvSpPr>
          <p:nvPr>
            <p:ph type="sldNum" sz="quarter" idx="12"/>
          </p:nvPr>
        </p:nvSpPr>
        <p:spPr/>
        <p:txBody>
          <a:bodyPr/>
          <a:lstStyle/>
          <a:p>
            <a:fld id="{9216BCC2-AECF-4886-9435-1CAA9C0B8BA5}" type="slidenum">
              <a:rPr lang="fr-FR" smtClean="0"/>
              <a:t>‹N°›</a:t>
            </a:fld>
            <a:endParaRPr lang="fr-FR"/>
          </a:p>
        </p:txBody>
      </p:sp>
    </p:spTree>
    <p:extLst>
      <p:ext uri="{BB962C8B-B14F-4D97-AF65-F5344CB8AC3E}">
        <p14:creationId xmlns:p14="http://schemas.microsoft.com/office/powerpoint/2010/main" val="30684703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62845D5-1413-4ECA-AE17-272E47039AA7}"/>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80ADD7A3-AE23-4063-B604-6BC04BB6CF78}"/>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01A8651-2063-40DB-BF2D-BF2A031AE58E}"/>
              </a:ext>
            </a:extLst>
          </p:cNvPr>
          <p:cNvSpPr>
            <a:spLocks noGrp="1"/>
          </p:cNvSpPr>
          <p:nvPr>
            <p:ph type="dt" sz="half" idx="10"/>
          </p:nvPr>
        </p:nvSpPr>
        <p:spPr/>
        <p:txBody>
          <a:bodyPr/>
          <a:lstStyle/>
          <a:p>
            <a:fld id="{B7FFA988-59B3-4D9E-89DD-156240CABD4D}" type="datetimeFigureOut">
              <a:rPr lang="fr-FR" smtClean="0"/>
              <a:t>26/04/2019</a:t>
            </a:fld>
            <a:endParaRPr lang="fr-FR"/>
          </a:p>
        </p:txBody>
      </p:sp>
      <p:sp>
        <p:nvSpPr>
          <p:cNvPr id="5" name="Espace réservé du pied de page 4">
            <a:extLst>
              <a:ext uri="{FF2B5EF4-FFF2-40B4-BE49-F238E27FC236}">
                <a16:creationId xmlns:a16="http://schemas.microsoft.com/office/drawing/2014/main" id="{97D4B6C8-C0C1-4ACA-9217-4EF3B697F70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560910C-85B4-4026-A108-582DE9C139C9}"/>
              </a:ext>
            </a:extLst>
          </p:cNvPr>
          <p:cNvSpPr>
            <a:spLocks noGrp="1"/>
          </p:cNvSpPr>
          <p:nvPr>
            <p:ph type="sldNum" sz="quarter" idx="12"/>
          </p:nvPr>
        </p:nvSpPr>
        <p:spPr/>
        <p:txBody>
          <a:bodyPr/>
          <a:lstStyle/>
          <a:p>
            <a:fld id="{9216BCC2-AECF-4886-9435-1CAA9C0B8BA5}" type="slidenum">
              <a:rPr lang="fr-FR" smtClean="0"/>
              <a:t>‹N°›</a:t>
            </a:fld>
            <a:endParaRPr lang="fr-FR"/>
          </a:p>
        </p:txBody>
      </p:sp>
    </p:spTree>
    <p:extLst>
      <p:ext uri="{BB962C8B-B14F-4D97-AF65-F5344CB8AC3E}">
        <p14:creationId xmlns:p14="http://schemas.microsoft.com/office/powerpoint/2010/main" val="29186469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493240C0-2BD9-4B2D-8899-4DF5C75B975E}"/>
              </a:ext>
            </a:extLst>
          </p:cNvPr>
          <p:cNvSpPr>
            <a:spLocks noGrp="1"/>
          </p:cNvSpPr>
          <p:nvPr>
            <p:ph type="title" orient="vert"/>
          </p:nvPr>
        </p:nvSpPr>
        <p:spPr>
          <a:xfrm>
            <a:off x="6543675" y="273844"/>
            <a:ext cx="1971675" cy="4358879"/>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3AA7F542-6E00-4295-95C6-94EE5159D34A}"/>
              </a:ext>
            </a:extLst>
          </p:cNvPr>
          <p:cNvSpPr>
            <a:spLocks noGrp="1"/>
          </p:cNvSpPr>
          <p:nvPr>
            <p:ph type="body" orient="vert" idx="1"/>
          </p:nvPr>
        </p:nvSpPr>
        <p:spPr>
          <a:xfrm>
            <a:off x="628650" y="273844"/>
            <a:ext cx="5800725" cy="435887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2D0D80A-7D03-490E-B578-22900E26CCE9}"/>
              </a:ext>
            </a:extLst>
          </p:cNvPr>
          <p:cNvSpPr>
            <a:spLocks noGrp="1"/>
          </p:cNvSpPr>
          <p:nvPr>
            <p:ph type="dt" sz="half" idx="10"/>
          </p:nvPr>
        </p:nvSpPr>
        <p:spPr/>
        <p:txBody>
          <a:bodyPr/>
          <a:lstStyle/>
          <a:p>
            <a:fld id="{B7FFA988-59B3-4D9E-89DD-156240CABD4D}" type="datetimeFigureOut">
              <a:rPr lang="fr-FR" smtClean="0"/>
              <a:t>26/04/2019</a:t>
            </a:fld>
            <a:endParaRPr lang="fr-FR"/>
          </a:p>
        </p:txBody>
      </p:sp>
      <p:sp>
        <p:nvSpPr>
          <p:cNvPr id="5" name="Espace réservé du pied de page 4">
            <a:extLst>
              <a:ext uri="{FF2B5EF4-FFF2-40B4-BE49-F238E27FC236}">
                <a16:creationId xmlns:a16="http://schemas.microsoft.com/office/drawing/2014/main" id="{1B5D86CF-3836-4CA8-A994-5B44A8AE9BC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75930DE-0F83-4286-AD67-0A282C049F1A}"/>
              </a:ext>
            </a:extLst>
          </p:cNvPr>
          <p:cNvSpPr>
            <a:spLocks noGrp="1"/>
          </p:cNvSpPr>
          <p:nvPr>
            <p:ph type="sldNum" sz="quarter" idx="12"/>
          </p:nvPr>
        </p:nvSpPr>
        <p:spPr/>
        <p:txBody>
          <a:bodyPr/>
          <a:lstStyle/>
          <a:p>
            <a:fld id="{9216BCC2-AECF-4886-9435-1CAA9C0B8BA5}" type="slidenum">
              <a:rPr lang="fr-FR" smtClean="0"/>
              <a:t>‹N°›</a:t>
            </a:fld>
            <a:endParaRPr lang="fr-FR"/>
          </a:p>
        </p:txBody>
      </p:sp>
    </p:spTree>
    <p:extLst>
      <p:ext uri="{BB962C8B-B14F-4D97-AF65-F5344CB8AC3E}">
        <p14:creationId xmlns:p14="http://schemas.microsoft.com/office/powerpoint/2010/main" val="5987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Titre de secti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722313" y="2841781"/>
            <a:ext cx="7772400" cy="1021556"/>
          </a:xfrm>
          <a:prstGeom prst="rect">
            <a:avLst/>
          </a:prstGeom>
          <a:noFill/>
          <a:ln>
            <a:noFill/>
          </a:ln>
        </p:spPr>
        <p:txBody>
          <a:bodyPr wrap="square" lIns="91425" tIns="91425" rIns="91425" bIns="91425" anchor="t" anchorCtr="0"/>
          <a:lstStyle>
            <a:lvl1pPr marL="0" marR="0" lvl="0" indent="0" algn="l" rtl="0">
              <a:spcBef>
                <a:spcPts val="0"/>
              </a:spcBef>
              <a:buClr>
                <a:srgbClr val="B10404"/>
              </a:buClr>
              <a:buFont typeface="Corbel"/>
              <a:buNone/>
              <a:defRPr sz="40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8" name="Shape 38"/>
          <p:cNvSpPr txBox="1">
            <a:spLocks noGrp="1"/>
          </p:cNvSpPr>
          <p:nvPr>
            <p:ph type="body" idx="1"/>
          </p:nvPr>
        </p:nvSpPr>
        <p:spPr>
          <a:xfrm>
            <a:off x="760040" y="1707655"/>
            <a:ext cx="7772400" cy="1125140"/>
          </a:xfrm>
          <a:prstGeom prst="rect">
            <a:avLst/>
          </a:prstGeom>
          <a:noFill/>
          <a:ln>
            <a:noFill/>
          </a:ln>
        </p:spPr>
        <p:txBody>
          <a:bodyPr wrap="square" lIns="91425" tIns="91425" rIns="91425" bIns="91425" anchor="b" anchorCtr="0"/>
          <a:lstStyle>
            <a:lvl1pPr marL="0" marR="0" lvl="0" indent="0" algn="l" rtl="0">
              <a:spcBef>
                <a:spcPts val="400"/>
              </a:spcBef>
              <a:buClr>
                <a:srgbClr val="888888"/>
              </a:buClr>
              <a:buFont typeface="Arial"/>
              <a:buNone/>
              <a:defRPr sz="2000" b="1" i="0" u="none" strike="noStrike" cap="none">
                <a:solidFill>
                  <a:srgbClr val="888888"/>
                </a:solidFill>
                <a:latin typeface="Corbel"/>
                <a:ea typeface="Corbel"/>
                <a:cs typeface="Corbel"/>
                <a:sym typeface="Corbel"/>
              </a:defRPr>
            </a:lvl1pPr>
            <a:lvl2pPr marL="457200" marR="0" lvl="1" indent="0" algn="l"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2pPr>
            <a:lvl3pPr marL="914400" marR="0" lvl="2" indent="0" algn="l" rtl="0">
              <a:spcBef>
                <a:spcPts val="320"/>
              </a:spcBef>
              <a:buClr>
                <a:srgbClr val="888888"/>
              </a:buClr>
              <a:buFont typeface="Arial"/>
              <a:buNone/>
              <a:defRPr sz="1600" b="0" i="0" u="none" strike="noStrike" cap="none">
                <a:solidFill>
                  <a:srgbClr val="888888"/>
                </a:solidFill>
                <a:latin typeface="Corbel"/>
                <a:ea typeface="Corbel"/>
                <a:cs typeface="Corbel"/>
                <a:sym typeface="Corbel"/>
              </a:defRPr>
            </a:lvl3pPr>
            <a:lvl4pPr marL="1371600" marR="0" lvl="3"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4pPr>
            <a:lvl5pPr marL="1828800" marR="0" lvl="4"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5pPr>
            <a:lvl6pPr marL="2286000" marR="0" lvl="5"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6pPr>
            <a:lvl7pPr marL="2743200" marR="0" lvl="6"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7pPr>
            <a:lvl8pPr marL="3200400" marR="0" lvl="7"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8pPr>
            <a:lvl9pPr marL="3657600" marR="0" lvl="8"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39" name="Shape 39"/>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0" name="Shape 40"/>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1" name="Shape 41"/>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42" name="Shape 42"/>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Deux contenus">
    <p:spTree>
      <p:nvGrpSpPr>
        <p:cNvPr id="1" name="Shape 43"/>
        <p:cNvGrpSpPr/>
        <p:nvPr/>
      </p:nvGrpSpPr>
      <p:grpSpPr>
        <a:xfrm>
          <a:off x="0" y="0"/>
          <a:ext cx="0" cy="0"/>
          <a:chOff x="0" y="0"/>
          <a:chExt cx="0" cy="0"/>
        </a:xfrm>
      </p:grpSpPr>
      <p:sp>
        <p:nvSpPr>
          <p:cNvPr id="44" name="Shape 44"/>
          <p:cNvSpPr txBox="1">
            <a:spLocks noGrp="1"/>
          </p:cNvSpPr>
          <p:nvPr>
            <p:ph type="body" idx="1"/>
          </p:nvPr>
        </p:nvSpPr>
        <p:spPr>
          <a:xfrm>
            <a:off x="457200" y="1200151"/>
            <a:ext cx="4038600" cy="3394472"/>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9pPr>
          </a:lstStyle>
          <a:p>
            <a:endParaRPr/>
          </a:p>
        </p:txBody>
      </p:sp>
      <p:sp>
        <p:nvSpPr>
          <p:cNvPr id="45" name="Shape 45"/>
          <p:cNvSpPr txBox="1">
            <a:spLocks noGrp="1"/>
          </p:cNvSpPr>
          <p:nvPr>
            <p:ph type="body" idx="2"/>
          </p:nvPr>
        </p:nvSpPr>
        <p:spPr>
          <a:xfrm>
            <a:off x="4648200" y="1200151"/>
            <a:ext cx="4038600" cy="3394472"/>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9pPr>
          </a:lstStyle>
          <a:p>
            <a:endParaRPr/>
          </a:p>
        </p:txBody>
      </p:sp>
      <p:sp>
        <p:nvSpPr>
          <p:cNvPr id="46" name="Shape 46"/>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47" name="Shape 47"/>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8" name="Shape 48"/>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9" name="Shape 49"/>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50" name="Shape 50"/>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1" name="Shape 51"/>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mparaison">
    <p:spTree>
      <p:nvGrpSpPr>
        <p:cNvPr id="1" name="Shape 52"/>
        <p:cNvGrpSpPr/>
        <p:nvPr/>
      </p:nvGrpSpPr>
      <p:grpSpPr>
        <a:xfrm>
          <a:off x="0" y="0"/>
          <a:ext cx="0" cy="0"/>
          <a:chOff x="0" y="0"/>
          <a:chExt cx="0" cy="0"/>
        </a:xfrm>
      </p:grpSpPr>
      <p:sp>
        <p:nvSpPr>
          <p:cNvPr id="53" name="Shape 53"/>
          <p:cNvSpPr txBox="1">
            <a:spLocks noGrp="1"/>
          </p:cNvSpPr>
          <p:nvPr>
            <p:ph type="body" idx="1"/>
          </p:nvPr>
        </p:nvSpPr>
        <p:spPr>
          <a:xfrm>
            <a:off x="457200" y="1059583"/>
            <a:ext cx="4040188" cy="571574"/>
          </a:xfrm>
          <a:prstGeom prst="rect">
            <a:avLst/>
          </a:prstGeom>
          <a:solidFill>
            <a:schemeClr val="dk2"/>
          </a:solidFill>
          <a:ln>
            <a:noFill/>
          </a:ln>
        </p:spPr>
        <p:txBody>
          <a:bodyPr wrap="square" lIns="91425" tIns="91425" rIns="91425" bIns="91425" anchor="b" anchorCtr="0"/>
          <a:lstStyle>
            <a:lvl1pPr marL="0" marR="0" lvl="0" indent="0" algn="l" rtl="0">
              <a:spcBef>
                <a:spcPts val="480"/>
              </a:spcBef>
              <a:buClr>
                <a:schemeClr val="lt2"/>
              </a:buClr>
              <a:buFont typeface="Arial"/>
              <a:buNone/>
              <a:defRPr sz="2400" b="1" i="0" u="none" strike="noStrike" cap="none">
                <a:solidFill>
                  <a:schemeClr val="lt2"/>
                </a:solidFill>
                <a:latin typeface="Corbel"/>
                <a:ea typeface="Corbel"/>
                <a:cs typeface="Corbel"/>
                <a:sym typeface="Corbel"/>
              </a:defRPr>
            </a:lvl1pPr>
            <a:lvl2pPr marL="457200" marR="0" lvl="1" indent="0" algn="l" rtl="0">
              <a:spcBef>
                <a:spcPts val="400"/>
              </a:spcBef>
              <a:buClr>
                <a:srgbClr val="424242"/>
              </a:buClr>
              <a:buFont typeface="Arial"/>
              <a:buNone/>
              <a:defRPr sz="2000" b="1" i="0" u="none" strike="noStrike" cap="none">
                <a:solidFill>
                  <a:srgbClr val="424242"/>
                </a:solidFill>
                <a:latin typeface="Corbel"/>
                <a:ea typeface="Corbel"/>
                <a:cs typeface="Corbel"/>
                <a:sym typeface="Corbel"/>
              </a:defRPr>
            </a:lvl2pPr>
            <a:lvl3pPr marL="914400" marR="0" lvl="2" indent="0" algn="l" rtl="0">
              <a:spcBef>
                <a:spcPts val="360"/>
              </a:spcBef>
              <a:buClr>
                <a:srgbClr val="424242"/>
              </a:buClr>
              <a:buFont typeface="Arial"/>
              <a:buNone/>
              <a:defRPr sz="1800" b="1" i="0" u="none" strike="noStrike" cap="none">
                <a:solidFill>
                  <a:srgbClr val="424242"/>
                </a:solidFill>
                <a:latin typeface="Corbel"/>
                <a:ea typeface="Corbel"/>
                <a:cs typeface="Corbel"/>
                <a:sym typeface="Corbel"/>
              </a:defRPr>
            </a:lvl3pPr>
            <a:lvl4pPr marL="1371600" marR="0" lvl="3"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4pPr>
            <a:lvl5pPr marL="1828800" marR="0" lvl="4"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5pPr>
            <a:lvl6pPr marL="2286000" marR="0" lvl="5"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54" name="Shape 54"/>
          <p:cNvSpPr txBox="1">
            <a:spLocks noGrp="1"/>
          </p:cNvSpPr>
          <p:nvPr>
            <p:ph type="body" idx="2"/>
          </p:nvPr>
        </p:nvSpPr>
        <p:spPr>
          <a:xfrm>
            <a:off x="457200" y="1631156"/>
            <a:ext cx="4040188" cy="2963466"/>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1" i="0" u="none" strike="noStrike" cap="none">
                <a:solidFill>
                  <a:schemeClr val="dk1"/>
                </a:solidFill>
                <a:latin typeface="Corbel"/>
                <a:ea typeface="Corbel"/>
                <a:cs typeface="Corbel"/>
                <a:sym typeface="Corbel"/>
              </a:defRPr>
            </a:lvl1pPr>
            <a:lvl2pPr marL="742950" marR="0" lvl="1" indent="-15875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2pPr>
            <a:lvl3pPr marL="1143000" marR="0" lvl="2"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3pPr>
            <a:lvl4pPr marL="1600200" marR="0" lvl="3"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4pPr>
            <a:lvl5pPr marL="2057400" marR="0" lvl="4"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9pPr>
          </a:lstStyle>
          <a:p>
            <a:endParaRPr/>
          </a:p>
        </p:txBody>
      </p:sp>
      <p:sp>
        <p:nvSpPr>
          <p:cNvPr id="55" name="Shape 55"/>
          <p:cNvSpPr txBox="1">
            <a:spLocks noGrp="1"/>
          </p:cNvSpPr>
          <p:nvPr>
            <p:ph type="body" idx="3"/>
          </p:nvPr>
        </p:nvSpPr>
        <p:spPr>
          <a:xfrm>
            <a:off x="4645026" y="1059583"/>
            <a:ext cx="4041775" cy="571574"/>
          </a:xfrm>
          <a:prstGeom prst="rect">
            <a:avLst/>
          </a:prstGeom>
          <a:solidFill>
            <a:schemeClr val="dk2"/>
          </a:solidFill>
          <a:ln>
            <a:noFill/>
          </a:ln>
        </p:spPr>
        <p:txBody>
          <a:bodyPr wrap="square" lIns="91425" tIns="91425" rIns="91425" bIns="91425" anchor="b" anchorCtr="0"/>
          <a:lstStyle>
            <a:lvl1pPr marL="0" marR="0" lvl="0" indent="0" algn="l" rtl="0">
              <a:spcBef>
                <a:spcPts val="480"/>
              </a:spcBef>
              <a:buClr>
                <a:schemeClr val="lt2"/>
              </a:buClr>
              <a:buFont typeface="Arial"/>
              <a:buNone/>
              <a:defRPr sz="2400" b="1" i="0" u="none" strike="noStrike" cap="none">
                <a:solidFill>
                  <a:schemeClr val="lt2"/>
                </a:solidFill>
                <a:latin typeface="Corbel"/>
                <a:ea typeface="Corbel"/>
                <a:cs typeface="Corbel"/>
                <a:sym typeface="Corbel"/>
              </a:defRPr>
            </a:lvl1pPr>
            <a:lvl2pPr marL="457200" marR="0" lvl="1" indent="0" algn="l" rtl="0">
              <a:spcBef>
                <a:spcPts val="400"/>
              </a:spcBef>
              <a:buClr>
                <a:srgbClr val="424242"/>
              </a:buClr>
              <a:buFont typeface="Arial"/>
              <a:buNone/>
              <a:defRPr sz="2000" b="1" i="0" u="none" strike="noStrike" cap="none">
                <a:solidFill>
                  <a:srgbClr val="424242"/>
                </a:solidFill>
                <a:latin typeface="Corbel"/>
                <a:ea typeface="Corbel"/>
                <a:cs typeface="Corbel"/>
                <a:sym typeface="Corbel"/>
              </a:defRPr>
            </a:lvl2pPr>
            <a:lvl3pPr marL="914400" marR="0" lvl="2" indent="0" algn="l" rtl="0">
              <a:spcBef>
                <a:spcPts val="360"/>
              </a:spcBef>
              <a:buClr>
                <a:srgbClr val="424242"/>
              </a:buClr>
              <a:buFont typeface="Arial"/>
              <a:buNone/>
              <a:defRPr sz="1800" b="1" i="0" u="none" strike="noStrike" cap="none">
                <a:solidFill>
                  <a:srgbClr val="424242"/>
                </a:solidFill>
                <a:latin typeface="Corbel"/>
                <a:ea typeface="Corbel"/>
                <a:cs typeface="Corbel"/>
                <a:sym typeface="Corbel"/>
              </a:defRPr>
            </a:lvl3pPr>
            <a:lvl4pPr marL="1371600" marR="0" lvl="3"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4pPr>
            <a:lvl5pPr marL="1828800" marR="0" lvl="4"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5pPr>
            <a:lvl6pPr marL="2286000" marR="0" lvl="5"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56" name="Shape 56"/>
          <p:cNvSpPr txBox="1">
            <a:spLocks noGrp="1"/>
          </p:cNvSpPr>
          <p:nvPr>
            <p:ph type="body" idx="4"/>
          </p:nvPr>
        </p:nvSpPr>
        <p:spPr>
          <a:xfrm>
            <a:off x="4645026" y="1631156"/>
            <a:ext cx="4041775" cy="2963466"/>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1" i="0" u="none" strike="noStrike" cap="none">
                <a:solidFill>
                  <a:schemeClr val="dk1"/>
                </a:solidFill>
                <a:latin typeface="Corbel"/>
                <a:ea typeface="Corbel"/>
                <a:cs typeface="Corbel"/>
                <a:sym typeface="Corbel"/>
              </a:defRPr>
            </a:lvl1pPr>
            <a:lvl2pPr marL="742950" marR="0" lvl="1" indent="-15875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2pPr>
            <a:lvl3pPr marL="1143000" marR="0" lvl="2"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3pPr>
            <a:lvl4pPr marL="1600200" marR="0" lvl="3"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4pPr>
            <a:lvl5pPr marL="2057400" marR="0" lvl="4"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9pPr>
          </a:lstStyle>
          <a:p>
            <a:endParaRPr/>
          </a:p>
        </p:txBody>
      </p:sp>
      <p:sp>
        <p:nvSpPr>
          <p:cNvPr id="57" name="Shape 57"/>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58" name="Shape 58"/>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59" name="Shape 59"/>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0" name="Shape 60"/>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61" name="Shape 61"/>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re seul">
    <p:spTree>
      <p:nvGrpSpPr>
        <p:cNvPr id="1" name="Shape 62"/>
        <p:cNvGrpSpPr/>
        <p:nvPr/>
      </p:nvGrpSpPr>
      <p:grpSpPr>
        <a:xfrm>
          <a:off x="0" y="0"/>
          <a:ext cx="0" cy="0"/>
          <a:chOff x="0" y="0"/>
          <a:chExt cx="0" cy="0"/>
        </a:xfrm>
      </p:grpSpPr>
      <p:sp>
        <p:nvSpPr>
          <p:cNvPr id="63" name="Shape 63"/>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64" name="Shape 64"/>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5" name="Shape 65"/>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6" name="Shape 6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67" name="Shape 67"/>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8" name="Shape 68"/>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Vide">
    <p:spTree>
      <p:nvGrpSpPr>
        <p:cNvPr id="1" name="Shape 69"/>
        <p:cNvGrpSpPr/>
        <p:nvPr/>
      </p:nvGrpSpPr>
      <p:grpSpPr>
        <a:xfrm>
          <a:off x="0" y="0"/>
          <a:ext cx="0" cy="0"/>
          <a:chOff x="0" y="0"/>
          <a:chExt cx="0" cy="0"/>
        </a:xfrm>
      </p:grpSpPr>
      <p:sp>
        <p:nvSpPr>
          <p:cNvPr id="70" name="Shape 70"/>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71" name="Shape 71"/>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72" name="Shape 72"/>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73" name="Shape 73"/>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74" name="Shape 74"/>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75" name="Shape 75"/>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u avec légende">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457201" y="204787"/>
            <a:ext cx="3008313" cy="871538"/>
          </a:xfrm>
          <a:prstGeom prst="rect">
            <a:avLst/>
          </a:prstGeom>
          <a:solidFill>
            <a:schemeClr val="accent1"/>
          </a:solidFill>
          <a:ln>
            <a:noFill/>
          </a:ln>
        </p:spPr>
        <p:txBody>
          <a:bodyPr wrap="square" lIns="91425" tIns="91425" rIns="91425" bIns="91425" anchor="b" anchorCtr="0"/>
          <a:lstStyle>
            <a:lvl1pPr marL="0" marR="0" lvl="0" indent="0" algn="l" rtl="0">
              <a:spcBef>
                <a:spcPts val="0"/>
              </a:spcBef>
              <a:buClr>
                <a:schemeClr val="lt2"/>
              </a:buClr>
              <a:buFont typeface="Corbel"/>
              <a:buNone/>
              <a:defRPr sz="2000" b="1" i="0" u="none" strike="noStrike" cap="none">
                <a:solidFill>
                  <a:schemeClr val="lt2"/>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8" name="Shape 78"/>
          <p:cNvSpPr txBox="1">
            <a:spLocks noGrp="1"/>
          </p:cNvSpPr>
          <p:nvPr>
            <p:ph type="body" idx="1"/>
          </p:nvPr>
        </p:nvSpPr>
        <p:spPr>
          <a:xfrm>
            <a:off x="3575050" y="204788"/>
            <a:ext cx="5111750" cy="4389835"/>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1" i="0" u="none" strike="noStrike" cap="none">
                <a:solidFill>
                  <a:schemeClr val="dk1"/>
                </a:solidFill>
                <a:latin typeface="Corbel"/>
                <a:ea typeface="Corbel"/>
                <a:cs typeface="Corbel"/>
                <a:sym typeface="Corbel"/>
              </a:defRPr>
            </a:lvl1pPr>
            <a:lvl2pPr marL="742950" marR="0" lvl="1" indent="-107950" algn="l" rtl="0">
              <a:spcBef>
                <a:spcPts val="560"/>
              </a:spcBef>
              <a:buClr>
                <a:srgbClr val="424242"/>
              </a:buClr>
              <a:buSzPct val="100000"/>
              <a:buFont typeface="Arial"/>
              <a:buChar char="–"/>
              <a:defRPr sz="2800" b="0" i="0" u="none" strike="noStrike" cap="none">
                <a:solidFill>
                  <a:srgbClr val="424242"/>
                </a:solidFill>
                <a:latin typeface="Corbel"/>
                <a:ea typeface="Corbel"/>
                <a:cs typeface="Corbel"/>
                <a:sym typeface="Corbel"/>
              </a:defRPr>
            </a:lvl2pPr>
            <a:lvl3pPr marL="1143000" marR="0" lvl="2" indent="-7620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3pPr>
            <a:lvl4pPr marL="1600200" marR="0" lvl="3"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4pPr>
            <a:lvl5pPr marL="2057400" marR="0" lvl="4"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79" name="Shape 79"/>
          <p:cNvSpPr txBox="1">
            <a:spLocks noGrp="1"/>
          </p:cNvSpPr>
          <p:nvPr>
            <p:ph type="body" idx="2"/>
          </p:nvPr>
        </p:nvSpPr>
        <p:spPr>
          <a:xfrm>
            <a:off x="457201" y="1076326"/>
            <a:ext cx="3008313" cy="3518297"/>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1" i="0" u="none" strike="noStrike" cap="none">
                <a:solidFill>
                  <a:schemeClr val="dk1"/>
                </a:solidFill>
                <a:latin typeface="Corbel"/>
                <a:ea typeface="Corbel"/>
                <a:cs typeface="Corbel"/>
                <a:sym typeface="Corbel"/>
              </a:defRPr>
            </a:lvl1pPr>
            <a:lvl2pPr marL="457200" marR="0" lvl="1" indent="0" algn="l" rtl="0">
              <a:spcBef>
                <a:spcPts val="240"/>
              </a:spcBef>
              <a:buClr>
                <a:srgbClr val="424242"/>
              </a:buClr>
              <a:buFont typeface="Arial"/>
              <a:buNone/>
              <a:defRPr sz="1200" b="0" i="0" u="none" strike="noStrike" cap="none">
                <a:solidFill>
                  <a:srgbClr val="424242"/>
                </a:solidFill>
                <a:latin typeface="Corbel"/>
                <a:ea typeface="Corbel"/>
                <a:cs typeface="Corbel"/>
                <a:sym typeface="Corbel"/>
              </a:defRPr>
            </a:lvl2pPr>
            <a:lvl3pPr marL="914400" marR="0" lvl="2" indent="0" algn="l" rtl="0">
              <a:spcBef>
                <a:spcPts val="200"/>
              </a:spcBef>
              <a:buClr>
                <a:srgbClr val="424242"/>
              </a:buClr>
              <a:buFont typeface="Arial"/>
              <a:buNone/>
              <a:defRPr sz="1000" b="0" i="0" u="none" strike="noStrike" cap="none">
                <a:solidFill>
                  <a:srgbClr val="424242"/>
                </a:solidFill>
                <a:latin typeface="Corbel"/>
                <a:ea typeface="Corbel"/>
                <a:cs typeface="Corbel"/>
                <a:sym typeface="Corbel"/>
              </a:defRPr>
            </a:lvl3pPr>
            <a:lvl4pPr marL="1371600" marR="0" lvl="3"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4pPr>
            <a:lvl5pPr marL="1828800" marR="0" lvl="4"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5pPr>
            <a:lvl6pPr marL="2286000" marR="0" lvl="5"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80" name="Shape 80"/>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81" name="Shape 81"/>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82" name="Shape 82"/>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83" name="Shape 83"/>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Image avec légende">
    <p:spTree>
      <p:nvGrpSpPr>
        <p:cNvPr id="1" name="Shape 84"/>
        <p:cNvGrpSpPr/>
        <p:nvPr/>
      </p:nvGrpSpPr>
      <p:grpSpPr>
        <a:xfrm>
          <a:off x="0" y="0"/>
          <a:ext cx="0" cy="0"/>
          <a:chOff x="0" y="0"/>
          <a:chExt cx="0" cy="0"/>
        </a:xfrm>
      </p:grpSpPr>
      <p:sp>
        <p:nvSpPr>
          <p:cNvPr id="85" name="Shape 85"/>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86" name="Shape 86"/>
          <p:cNvSpPr txBox="1">
            <a:spLocks noGrp="1"/>
          </p:cNvSpPr>
          <p:nvPr>
            <p:ph type="title"/>
          </p:nvPr>
        </p:nvSpPr>
        <p:spPr>
          <a:xfrm>
            <a:off x="1792288" y="3600450"/>
            <a:ext cx="5486400" cy="425054"/>
          </a:xfrm>
          <a:prstGeom prst="rect">
            <a:avLst/>
          </a:prstGeom>
          <a:solidFill>
            <a:schemeClr val="accent1"/>
          </a:solidFill>
          <a:ln>
            <a:noFill/>
          </a:ln>
        </p:spPr>
        <p:txBody>
          <a:bodyPr wrap="square" lIns="91425" tIns="91425" rIns="91425" bIns="91425" anchor="b" anchorCtr="0"/>
          <a:lstStyle>
            <a:lvl1pPr marL="0" marR="0" lvl="0" indent="0" algn="l" rtl="0">
              <a:spcBef>
                <a:spcPts val="0"/>
              </a:spcBef>
              <a:buClr>
                <a:schemeClr val="lt2"/>
              </a:buClr>
              <a:buFont typeface="Corbel"/>
              <a:buNone/>
              <a:defRPr sz="2000" b="1" i="0" u="none" strike="noStrike" cap="none">
                <a:solidFill>
                  <a:schemeClr val="lt2"/>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7" name="Shape 87"/>
          <p:cNvSpPr>
            <a:spLocks noGrp="1"/>
          </p:cNvSpPr>
          <p:nvPr>
            <p:ph type="pic" idx="2"/>
          </p:nvPr>
        </p:nvSpPr>
        <p:spPr>
          <a:xfrm>
            <a:off x="1792288" y="459581"/>
            <a:ext cx="5486400" cy="3086100"/>
          </a:xfrm>
          <a:prstGeom prst="rect">
            <a:avLst/>
          </a:prstGeom>
          <a:noFill/>
          <a:ln>
            <a:noFill/>
          </a:ln>
        </p:spPr>
        <p:txBody>
          <a:bodyPr wrap="square" lIns="91425" tIns="91425" rIns="91425" bIns="91425" anchor="t" anchorCtr="0"/>
          <a:lstStyle>
            <a:lvl1pPr marL="0" marR="0" lvl="0" indent="0" algn="l" rtl="0">
              <a:spcBef>
                <a:spcPts val="640"/>
              </a:spcBef>
              <a:buClr>
                <a:schemeClr val="dk1"/>
              </a:buClr>
              <a:buFont typeface="Arial"/>
              <a:buNone/>
              <a:defRPr sz="3200" b="1" i="0" u="none" strike="noStrike" cap="none">
                <a:solidFill>
                  <a:schemeClr val="dk1"/>
                </a:solidFill>
                <a:latin typeface="Corbel"/>
                <a:ea typeface="Corbel"/>
                <a:cs typeface="Corbel"/>
                <a:sym typeface="Corbel"/>
              </a:defRPr>
            </a:lvl1pPr>
            <a:lvl2pPr marL="457200" marR="0" lvl="1" indent="0" algn="l" rtl="0">
              <a:spcBef>
                <a:spcPts val="560"/>
              </a:spcBef>
              <a:buClr>
                <a:srgbClr val="424242"/>
              </a:buClr>
              <a:buFont typeface="Arial"/>
              <a:buNone/>
              <a:defRPr sz="2800" b="0" i="0" u="none" strike="noStrike" cap="none">
                <a:solidFill>
                  <a:srgbClr val="424242"/>
                </a:solidFill>
                <a:latin typeface="Corbel"/>
                <a:ea typeface="Corbel"/>
                <a:cs typeface="Corbel"/>
                <a:sym typeface="Corbel"/>
              </a:defRPr>
            </a:lvl2pPr>
            <a:lvl3pPr marL="914400" marR="0" lvl="2" indent="0" algn="l" rtl="0">
              <a:spcBef>
                <a:spcPts val="480"/>
              </a:spcBef>
              <a:buClr>
                <a:srgbClr val="424242"/>
              </a:buClr>
              <a:buFont typeface="Arial"/>
              <a:buNone/>
              <a:defRPr sz="2400" b="0" i="0" u="none" strike="noStrike" cap="none">
                <a:solidFill>
                  <a:srgbClr val="424242"/>
                </a:solidFill>
                <a:latin typeface="Corbel"/>
                <a:ea typeface="Corbel"/>
                <a:cs typeface="Corbel"/>
                <a:sym typeface="Corbel"/>
              </a:defRPr>
            </a:lvl3pPr>
            <a:lvl4pPr marL="1371600" marR="0" lvl="3" indent="0" algn="l" rtl="0">
              <a:spcBef>
                <a:spcPts val="400"/>
              </a:spcBef>
              <a:buClr>
                <a:srgbClr val="424242"/>
              </a:buClr>
              <a:buFont typeface="Arial"/>
              <a:buNone/>
              <a:defRPr sz="2000" b="0" i="0" u="none" strike="noStrike" cap="none">
                <a:solidFill>
                  <a:srgbClr val="424242"/>
                </a:solidFill>
                <a:latin typeface="Corbel"/>
                <a:ea typeface="Corbel"/>
                <a:cs typeface="Corbel"/>
                <a:sym typeface="Corbel"/>
              </a:defRPr>
            </a:lvl4pPr>
            <a:lvl5pPr marL="1828800" marR="0" lvl="4" indent="0" algn="l" rtl="0">
              <a:spcBef>
                <a:spcPts val="400"/>
              </a:spcBef>
              <a:buClr>
                <a:srgbClr val="424242"/>
              </a:buClr>
              <a:buFont typeface="Arial"/>
              <a:buNone/>
              <a:defRPr sz="2000" b="0" i="0" u="none" strike="noStrike" cap="none">
                <a:solidFill>
                  <a:srgbClr val="424242"/>
                </a:solidFill>
                <a:latin typeface="Corbel"/>
                <a:ea typeface="Corbel"/>
                <a:cs typeface="Corbel"/>
                <a:sym typeface="Corbel"/>
              </a:defRPr>
            </a:lvl5pPr>
            <a:lvl6pPr marL="2286000" marR="0" lvl="5"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6pPr>
            <a:lvl7pPr marL="2743200" marR="0" lvl="6"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7pPr>
            <a:lvl8pPr marL="3200400" marR="0" lvl="7"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8pPr>
            <a:lvl9pPr marL="3657600" marR="0" lvl="8"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9pPr>
          </a:lstStyle>
          <a:p>
            <a:endParaRPr/>
          </a:p>
        </p:txBody>
      </p:sp>
      <p:sp>
        <p:nvSpPr>
          <p:cNvPr id="88" name="Shape 88"/>
          <p:cNvSpPr txBox="1">
            <a:spLocks noGrp="1"/>
          </p:cNvSpPr>
          <p:nvPr>
            <p:ph type="body" idx="1"/>
          </p:nvPr>
        </p:nvSpPr>
        <p:spPr>
          <a:xfrm>
            <a:off x="1792288" y="4025503"/>
            <a:ext cx="5486400" cy="603647"/>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1" i="0" u="none" strike="noStrike" cap="none">
                <a:solidFill>
                  <a:schemeClr val="dk1"/>
                </a:solidFill>
                <a:latin typeface="Corbel"/>
                <a:ea typeface="Corbel"/>
                <a:cs typeface="Corbel"/>
                <a:sym typeface="Corbel"/>
              </a:defRPr>
            </a:lvl1pPr>
            <a:lvl2pPr marL="457200" marR="0" lvl="1" indent="0" algn="l" rtl="0">
              <a:spcBef>
                <a:spcPts val="240"/>
              </a:spcBef>
              <a:buClr>
                <a:srgbClr val="424242"/>
              </a:buClr>
              <a:buFont typeface="Arial"/>
              <a:buNone/>
              <a:defRPr sz="1200" b="0" i="0" u="none" strike="noStrike" cap="none">
                <a:solidFill>
                  <a:srgbClr val="424242"/>
                </a:solidFill>
                <a:latin typeface="Corbel"/>
                <a:ea typeface="Corbel"/>
                <a:cs typeface="Corbel"/>
                <a:sym typeface="Corbel"/>
              </a:defRPr>
            </a:lvl2pPr>
            <a:lvl3pPr marL="914400" marR="0" lvl="2" indent="0" algn="l" rtl="0">
              <a:spcBef>
                <a:spcPts val="200"/>
              </a:spcBef>
              <a:buClr>
                <a:srgbClr val="424242"/>
              </a:buClr>
              <a:buFont typeface="Arial"/>
              <a:buNone/>
              <a:defRPr sz="1000" b="0" i="0" u="none" strike="noStrike" cap="none">
                <a:solidFill>
                  <a:srgbClr val="424242"/>
                </a:solidFill>
                <a:latin typeface="Corbel"/>
                <a:ea typeface="Corbel"/>
                <a:cs typeface="Corbel"/>
                <a:sym typeface="Corbel"/>
              </a:defRPr>
            </a:lvl3pPr>
            <a:lvl4pPr marL="1371600" marR="0" lvl="3"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4pPr>
            <a:lvl5pPr marL="1828800" marR="0" lvl="4"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5pPr>
            <a:lvl6pPr marL="2286000" marR="0" lvl="5"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89" name="Shape 89"/>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0" name="Shape 90"/>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1" name="Shape 91"/>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92" name="Shape 92"/>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Shape 9"/>
        <p:cNvGrpSpPr/>
        <p:nvPr/>
      </p:nvGrpSpPr>
      <p:grpSpPr>
        <a:xfrm>
          <a:off x="0" y="0"/>
          <a:ext cx="0" cy="0"/>
          <a:chOff x="0" y="0"/>
          <a:chExt cx="0" cy="0"/>
        </a:xfrm>
      </p:grpSpPr>
      <p:pic>
        <p:nvPicPr>
          <p:cNvPr id="10" name="Shape 10"/>
          <p:cNvPicPr preferRelativeResize="0"/>
          <p:nvPr/>
        </p:nvPicPr>
        <p:blipFill rotWithShape="1">
          <a:blip r:embed="rId13">
            <a:alphaModFix/>
          </a:blip>
          <a:srcRect/>
          <a:stretch/>
        </p:blipFill>
        <p:spPr>
          <a:xfrm>
            <a:off x="-396" y="4083918"/>
            <a:ext cx="9144793" cy="1078993"/>
          </a:xfrm>
          <a:prstGeom prst="rect">
            <a:avLst/>
          </a:prstGeom>
          <a:noFill/>
          <a:ln>
            <a:noFill/>
          </a:ln>
        </p:spPr>
      </p:pic>
      <p:sp>
        <p:nvSpPr>
          <p:cNvPr id="11" name="Shape 11"/>
          <p:cNvSpPr/>
          <p:nvPr/>
        </p:nvSpPr>
        <p:spPr>
          <a:xfrm>
            <a:off x="0" y="0"/>
            <a:ext cx="9144000" cy="843558"/>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12" name="Shape 12"/>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3" name="Shape 13"/>
          <p:cNvSpPr txBox="1">
            <a:spLocks noGrp="1"/>
          </p:cNvSpPr>
          <p:nvPr>
            <p:ph type="body" idx="1"/>
          </p:nvPr>
        </p:nvSpPr>
        <p:spPr>
          <a:xfrm>
            <a:off x="251520" y="843558"/>
            <a:ext cx="8640960" cy="3456384"/>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14" name="Shape 14"/>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5" name="Shape 15"/>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6" name="Shape 16"/>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7" name="Shape 17"/>
          <p:cNvSpPr txBox="1"/>
          <p:nvPr/>
        </p:nvSpPr>
        <p:spPr>
          <a:xfrm>
            <a:off x="-396" y="4993459"/>
            <a:ext cx="9144396" cy="200055"/>
          </a:xfrm>
          <a:prstGeom prst="rect">
            <a:avLst/>
          </a:prstGeom>
          <a:noFill/>
          <a:ln>
            <a:noFill/>
          </a:ln>
        </p:spPr>
        <p:txBody>
          <a:bodyPr wrap="square" lIns="91425" tIns="45700" rIns="91425" bIns="45700" anchor="t" anchorCtr="0">
            <a:noAutofit/>
          </a:bodyPr>
          <a:lstStyle/>
          <a:p>
            <a:pPr marL="0" marR="0" lvl="0" indent="0" algn="r" rtl="0">
              <a:spcBef>
                <a:spcPts val="0"/>
              </a:spcBef>
              <a:buSzPct val="25000"/>
              <a:buNone/>
            </a:pPr>
            <a:r>
              <a:rPr lang="fr-FR" sz="700" b="0" i="0" u="none" strike="noStrike" cap="none">
                <a:solidFill>
                  <a:schemeClr val="dk2"/>
                </a:solidFill>
                <a:latin typeface="Corbel"/>
                <a:ea typeface="Corbel"/>
                <a:cs typeface="Corbel"/>
                <a:sym typeface="Corbel"/>
              </a:rPr>
              <a:t>Ce document est la propriété exclusive de l’EPSAC et par extension de l’EPSA et de l’ensemble de ses membres. Il ne saurait être utilisé, reproduit, représenté, transmis ou divulgué sans accord préalable et explicite</a:t>
            </a:r>
          </a:p>
        </p:txBody>
      </p:sp>
      <p:pic>
        <p:nvPicPr>
          <p:cNvPr id="18" name="Shape 18"/>
          <p:cNvPicPr preferRelativeResize="0"/>
          <p:nvPr/>
        </p:nvPicPr>
        <p:blipFill rotWithShape="1">
          <a:blip r:embed="rId14">
            <a:alphaModFix/>
          </a:blip>
          <a:srcRect l="26596" t="39578" r="24486" b="28733"/>
          <a:stretch/>
        </p:blipFill>
        <p:spPr>
          <a:xfrm>
            <a:off x="7538268" y="0"/>
            <a:ext cx="1605733" cy="127729"/>
          </a:xfrm>
          <a:prstGeom prst="rect">
            <a:avLst/>
          </a:prstGeom>
          <a:noFill/>
          <a:ln>
            <a:noFill/>
          </a:ln>
        </p:spPr>
      </p:pic>
      <p:sp>
        <p:nvSpPr>
          <p:cNvPr id="19" name="Shape 19"/>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B714CEDF-6AF7-4374-8740-797DC9E980A2}"/>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743173FD-397F-4167-A1B0-128257EF69D2}"/>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62EDB08C-37E1-425F-AD80-38E0E4060F9B}"/>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B7FFA988-59B3-4D9E-89DD-156240CABD4D}" type="datetimeFigureOut">
              <a:rPr lang="fr-FR" smtClean="0"/>
              <a:t>26/04/2019</a:t>
            </a:fld>
            <a:endParaRPr lang="fr-FR"/>
          </a:p>
        </p:txBody>
      </p:sp>
      <p:sp>
        <p:nvSpPr>
          <p:cNvPr id="5" name="Espace réservé du pied de page 4">
            <a:extLst>
              <a:ext uri="{FF2B5EF4-FFF2-40B4-BE49-F238E27FC236}">
                <a16:creationId xmlns:a16="http://schemas.microsoft.com/office/drawing/2014/main" id="{73C89278-0064-498F-9D7A-4A98A7D07209}"/>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6C89D860-185B-43C4-A80A-4D5883197CE6}"/>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9216BCC2-AECF-4886-9435-1CAA9C0B8BA5}" type="slidenum">
              <a:rPr lang="fr-FR" smtClean="0"/>
              <a:t>‹N°›</a:t>
            </a:fld>
            <a:endParaRPr lang="fr-FR"/>
          </a:p>
        </p:txBody>
      </p:sp>
    </p:spTree>
    <p:extLst>
      <p:ext uri="{BB962C8B-B14F-4D97-AF65-F5344CB8AC3E}">
        <p14:creationId xmlns:p14="http://schemas.microsoft.com/office/powerpoint/2010/main" val="10503972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fr-F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ctrTitle"/>
          </p:nvPr>
        </p:nvSpPr>
        <p:spPr>
          <a:xfrm>
            <a:off x="683568" y="694592"/>
            <a:ext cx="7772400" cy="1670539"/>
          </a:xfrm>
          <a:prstGeom prst="rect">
            <a:avLst/>
          </a:prstGeom>
          <a:noFill/>
          <a:ln>
            <a:noFill/>
          </a:ln>
        </p:spPr>
        <p:txBody>
          <a:bodyPr wrap="square" lIns="91425" tIns="45700" rIns="91425" bIns="45700" anchor="ctr" anchorCtr="0">
            <a:noAutofit/>
          </a:bodyPr>
          <a:lstStyle/>
          <a:p>
            <a:pPr marL="0" marR="0" lvl="0" indent="0" algn="ctr" rtl="0">
              <a:spcBef>
                <a:spcPts val="0"/>
              </a:spcBef>
              <a:buClr>
                <a:srgbClr val="B10404"/>
              </a:buClr>
              <a:buSzPct val="25000"/>
              <a:buFont typeface="Corbel"/>
              <a:buNone/>
            </a:pPr>
            <a:r>
              <a:rPr lang="fr-FR" sz="4800" b="1" i="0" u="none" strike="noStrike" cap="none" dirty="0">
                <a:solidFill>
                  <a:schemeClr val="tx1"/>
                </a:solidFill>
                <a:latin typeface="Century Gothic" panose="020B0502020202020204" pitchFamily="34" charset="0"/>
                <a:sym typeface="Corbel"/>
              </a:rPr>
              <a:t>TOP Moteur</a:t>
            </a:r>
            <a:br>
              <a:rPr lang="fr-FR" sz="4800" b="1" i="0" u="none" strike="noStrike" cap="none" dirty="0">
                <a:solidFill>
                  <a:schemeClr val="tx1"/>
                </a:solidFill>
                <a:latin typeface="Century Gothic" panose="020B0502020202020204" pitchFamily="34" charset="0"/>
                <a:sym typeface="Corbel"/>
              </a:rPr>
            </a:br>
            <a:r>
              <a:rPr lang="fr-FR" sz="3200" dirty="0" err="1">
                <a:latin typeface="Century Gothic" panose="020B0502020202020204" pitchFamily="34" charset="0"/>
              </a:rPr>
              <a:t>Optimus</a:t>
            </a:r>
            <a:r>
              <a:rPr lang="fr-FR" sz="3200" dirty="0">
                <a:latin typeface="Century Gothic" panose="020B0502020202020204" pitchFamily="34" charset="0"/>
              </a:rPr>
              <a:t> v1.0</a:t>
            </a:r>
            <a:endParaRPr sz="3200" b="1" i="0" u="none" strike="noStrike" cap="none" dirty="0">
              <a:solidFill>
                <a:srgbClr val="B10404"/>
              </a:solidFill>
              <a:latin typeface="Century Gothic" panose="020B0502020202020204" pitchFamily="34" charset="0"/>
              <a:sym typeface="Corbel"/>
            </a:endParaRPr>
          </a:p>
        </p:txBody>
      </p:sp>
      <p:sp>
        <p:nvSpPr>
          <p:cNvPr id="114" name="Shape 114"/>
          <p:cNvSpPr txBox="1">
            <a:spLocks noGrp="1"/>
          </p:cNvSpPr>
          <p:nvPr>
            <p:ph type="subTitle" idx="1"/>
          </p:nvPr>
        </p:nvSpPr>
        <p:spPr>
          <a:xfrm>
            <a:off x="3145171" y="2571750"/>
            <a:ext cx="2849194" cy="678092"/>
          </a:xfrm>
          <a:prstGeom prst="rect">
            <a:avLst/>
          </a:prstGeom>
          <a:noFill/>
          <a:ln>
            <a:noFill/>
          </a:ln>
        </p:spPr>
        <p:txBody>
          <a:bodyPr wrap="square" lIns="91425" tIns="45700" rIns="91425" bIns="45700" anchor="t" anchorCtr="0">
            <a:noAutofit/>
          </a:bodyPr>
          <a:lstStyle/>
          <a:p>
            <a:pPr marL="0" marR="0" lvl="0" indent="0" algn="ctr" rtl="0">
              <a:spcBef>
                <a:spcPts val="0"/>
              </a:spcBef>
              <a:buClr>
                <a:srgbClr val="595959"/>
              </a:buClr>
              <a:buSzPct val="25000"/>
              <a:buFont typeface="Arial"/>
              <a:buNone/>
            </a:pPr>
            <a:r>
              <a:rPr lang="fr-FR" sz="2800" b="1" i="0" u="none" strike="noStrike" cap="none" dirty="0">
                <a:solidFill>
                  <a:srgbClr val="595959"/>
                </a:solidFill>
                <a:latin typeface="Corbel"/>
                <a:ea typeface="Corbel"/>
                <a:cs typeface="Corbel"/>
                <a:sym typeface="Corbel"/>
              </a:rPr>
              <a:t>V1.0</a:t>
            </a:r>
            <a:endParaRPr sz="2800" b="1" i="0" u="none" strike="noStrike" cap="none" dirty="0">
              <a:solidFill>
                <a:srgbClr val="595959"/>
              </a:solidFill>
              <a:latin typeface="Corbel"/>
              <a:ea typeface="Corbel"/>
              <a:cs typeface="Corbel"/>
              <a:sym typeface="Corbel"/>
            </a:endParaRPr>
          </a:p>
        </p:txBody>
      </p:sp>
      <p:sp>
        <p:nvSpPr>
          <p:cNvPr id="116" name="Shape 11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1</a:t>
            </a:fld>
            <a:endParaRPr lang="fr-FR" sz="1200" b="1" i="0" u="none" strike="noStrike" cap="none">
              <a:solidFill>
                <a:srgbClr val="FF0000"/>
              </a:solidFill>
              <a:latin typeface="Calibri"/>
              <a:ea typeface="Calibri"/>
              <a:cs typeface="Calibri"/>
              <a:sym typeface="Calibri"/>
            </a:endParaRPr>
          </a:p>
        </p:txBody>
      </p:sp>
      <p:sp>
        <p:nvSpPr>
          <p:cNvPr id="2" name="Rectangle 1"/>
          <p:cNvSpPr/>
          <p:nvPr/>
        </p:nvSpPr>
        <p:spPr>
          <a:xfrm>
            <a:off x="188247" y="3024498"/>
            <a:ext cx="2093357" cy="738664"/>
          </a:xfrm>
          <a:prstGeom prst="rect">
            <a:avLst/>
          </a:prstGeom>
        </p:spPr>
        <p:txBody>
          <a:bodyPr wrap="square">
            <a:spAutoFit/>
          </a:bodyPr>
          <a:lstStyle/>
          <a:p>
            <a:r>
              <a:rPr lang="fr-FR" dirty="0">
                <a:solidFill>
                  <a:schemeClr val="accent1"/>
                </a:solidFill>
                <a:latin typeface="Raleway" panose="020B0503030101060003" pitchFamily="34" charset="0"/>
                <a:sym typeface="Corbel"/>
              </a:rPr>
              <a:t>Date : 25/04/2019</a:t>
            </a:r>
            <a:br>
              <a:rPr lang="fr-FR" dirty="0">
                <a:solidFill>
                  <a:schemeClr val="accent1"/>
                </a:solidFill>
                <a:latin typeface="Raleway" panose="020B0503030101060003" pitchFamily="34" charset="0"/>
              </a:rPr>
            </a:br>
            <a:r>
              <a:rPr lang="fr-FR" dirty="0">
                <a:solidFill>
                  <a:schemeClr val="accent1"/>
                </a:solidFill>
                <a:latin typeface="Raleway" panose="020B0503030101060003" pitchFamily="34" charset="0"/>
              </a:rPr>
              <a:t>Horaire :</a:t>
            </a:r>
            <a:r>
              <a:rPr lang="fr-FR" dirty="0">
                <a:solidFill>
                  <a:schemeClr val="accent1"/>
                </a:solidFill>
                <a:latin typeface="Raleway" panose="020B0503030101060003" pitchFamily="34" charset="0"/>
                <a:sym typeface="Corbel"/>
              </a:rPr>
              <a:t> 16h-17h</a:t>
            </a:r>
            <a:br>
              <a:rPr lang="fr-FR" dirty="0">
                <a:solidFill>
                  <a:schemeClr val="accent1"/>
                </a:solidFill>
                <a:latin typeface="Raleway" panose="020B0503030101060003" pitchFamily="34" charset="0"/>
                <a:sym typeface="Corbel"/>
              </a:rPr>
            </a:br>
            <a:r>
              <a:rPr lang="fr-FR" dirty="0">
                <a:solidFill>
                  <a:schemeClr val="accent1"/>
                </a:solidFill>
                <a:latin typeface="Raleway" panose="020B0503030101060003" pitchFamily="34" charset="0"/>
              </a:rPr>
              <a:t>Lieu : Skype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655859" y="79530"/>
            <a:ext cx="7772400" cy="1102519"/>
          </a:xfrm>
        </p:spPr>
        <p:txBody>
          <a:bodyPr/>
          <a:lstStyle/>
          <a:p>
            <a:pPr algn="ctr"/>
            <a:r>
              <a:rPr lang="fr-FR" dirty="0"/>
              <a:t>Bilan logistique</a:t>
            </a:r>
            <a:endParaRPr lang="fr-FR" dirty="0">
              <a:latin typeface="Century Gothic" panose="020B0502020202020204"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10</a:t>
            </a:fld>
            <a:endParaRPr lang="fr-FR" sz="1200" b="1" i="0" u="none" strike="noStrike" cap="none">
              <a:solidFill>
                <a:srgbClr val="FF0000"/>
              </a:solidFill>
              <a:latin typeface="Calibri"/>
              <a:ea typeface="Calibri"/>
              <a:cs typeface="Calibri"/>
              <a:sym typeface="Calibri"/>
            </a:endParaRPr>
          </a:p>
        </p:txBody>
      </p:sp>
      <p:grpSp>
        <p:nvGrpSpPr>
          <p:cNvPr id="9" name="Groupe 8">
            <a:extLst>
              <a:ext uri="{FF2B5EF4-FFF2-40B4-BE49-F238E27FC236}">
                <a16:creationId xmlns:a16="http://schemas.microsoft.com/office/drawing/2014/main" id="{8AFCAD37-C0AF-46D7-A33C-873B7C0F6965}"/>
              </a:ext>
            </a:extLst>
          </p:cNvPr>
          <p:cNvGrpSpPr/>
          <p:nvPr/>
        </p:nvGrpSpPr>
        <p:grpSpPr>
          <a:xfrm>
            <a:off x="1758461" y="1146880"/>
            <a:ext cx="5083420" cy="2976196"/>
            <a:chOff x="1116622" y="1274883"/>
            <a:chExt cx="5083420" cy="2976196"/>
          </a:xfrm>
        </p:grpSpPr>
        <p:pic>
          <p:nvPicPr>
            <p:cNvPr id="5" name="Image 4">
              <a:extLst>
                <a:ext uri="{FF2B5EF4-FFF2-40B4-BE49-F238E27FC236}">
                  <a16:creationId xmlns:a16="http://schemas.microsoft.com/office/drawing/2014/main" id="{E15D9D51-8B05-4B7E-8E97-2092A0B7159E}"/>
                </a:ext>
              </a:extLst>
            </p:cNvPr>
            <p:cNvPicPr>
              <a:picLocks noChangeAspect="1"/>
            </p:cNvPicPr>
            <p:nvPr/>
          </p:nvPicPr>
          <p:blipFill>
            <a:blip r:embed="rId2"/>
            <a:stretch>
              <a:fillRect/>
            </a:stretch>
          </p:blipFill>
          <p:spPr>
            <a:xfrm>
              <a:off x="1116622" y="1362806"/>
              <a:ext cx="3851031" cy="2888273"/>
            </a:xfrm>
            <a:prstGeom prst="rect">
              <a:avLst/>
            </a:prstGeom>
          </p:spPr>
        </p:pic>
        <p:pic>
          <p:nvPicPr>
            <p:cNvPr id="8" name="Image 7">
              <a:extLst>
                <a:ext uri="{FF2B5EF4-FFF2-40B4-BE49-F238E27FC236}">
                  <a16:creationId xmlns:a16="http://schemas.microsoft.com/office/drawing/2014/main" id="{25C473B7-3D28-4AD0-8ABE-E652B000B3C4}"/>
                </a:ext>
              </a:extLst>
            </p:cNvPr>
            <p:cNvPicPr>
              <a:picLocks noChangeAspect="1"/>
            </p:cNvPicPr>
            <p:nvPr/>
          </p:nvPicPr>
          <p:blipFill>
            <a:blip r:embed="rId3"/>
            <a:stretch>
              <a:fillRect/>
            </a:stretch>
          </p:blipFill>
          <p:spPr>
            <a:xfrm>
              <a:off x="2349011" y="1274883"/>
              <a:ext cx="3851031" cy="2888273"/>
            </a:xfrm>
            <a:prstGeom prst="rect">
              <a:avLst/>
            </a:prstGeom>
          </p:spPr>
        </p:pic>
      </p:grpSp>
      <p:sp>
        <p:nvSpPr>
          <p:cNvPr id="2" name="ZoneTexte 1">
            <a:extLst>
              <a:ext uri="{FF2B5EF4-FFF2-40B4-BE49-F238E27FC236}">
                <a16:creationId xmlns:a16="http://schemas.microsoft.com/office/drawing/2014/main" id="{F6A724BF-2981-4FBB-841E-30486E201090}"/>
              </a:ext>
            </a:extLst>
          </p:cNvPr>
          <p:cNvSpPr txBox="1"/>
          <p:nvPr/>
        </p:nvSpPr>
        <p:spPr>
          <a:xfrm>
            <a:off x="3565280" y="4267170"/>
            <a:ext cx="3415812" cy="523220"/>
          </a:xfrm>
          <a:prstGeom prst="rect">
            <a:avLst/>
          </a:prstGeom>
          <a:noFill/>
        </p:spPr>
        <p:txBody>
          <a:bodyPr wrap="square" rtlCol="0">
            <a:spAutoFit/>
          </a:bodyPr>
          <a:lstStyle/>
          <a:p>
            <a:r>
              <a:rPr lang="fr-FR" b="1" dirty="0">
                <a:latin typeface="Raleway" panose="020B0503030101060003" pitchFamily="34" charset="0"/>
              </a:rPr>
              <a:t>Ajout d’une étagère supplémentaire et zones colorées par département</a:t>
            </a:r>
          </a:p>
        </p:txBody>
      </p:sp>
    </p:spTree>
    <p:extLst>
      <p:ext uri="{BB962C8B-B14F-4D97-AF65-F5344CB8AC3E}">
        <p14:creationId xmlns:p14="http://schemas.microsoft.com/office/powerpoint/2010/main" val="2540785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29703"/>
            <a:ext cx="8640960" cy="3456384"/>
          </a:xfrm>
        </p:spPr>
        <p:txBody>
          <a:bodyPr/>
          <a:lstStyle/>
          <a:p>
            <a:pPr marL="177800" indent="0">
              <a:buNone/>
            </a:pPr>
            <a:r>
              <a:rPr lang="fr-FR" sz="2400" b="0" dirty="0">
                <a:latin typeface="Raleway" panose="020B0503030101060003" pitchFamily="34" charset="0"/>
              </a:rPr>
              <a:t>Pièces à refaire : </a:t>
            </a:r>
          </a:p>
          <a:p>
            <a:pPr>
              <a:buFont typeface="Wingdings" panose="05000000000000000000" pitchFamily="2" charset="2"/>
              <a:buChar char="§"/>
            </a:pPr>
            <a:r>
              <a:rPr lang="fr-FR" sz="2400" b="0" dirty="0">
                <a:latin typeface="Raleway" panose="020B0503030101060003" pitchFamily="34" charset="0"/>
              </a:rPr>
              <a:t> </a:t>
            </a:r>
            <a:r>
              <a:rPr lang="fr-FR" sz="2400" b="0" dirty="0" err="1">
                <a:latin typeface="Raleway" panose="020B0503030101060003" pitchFamily="34" charset="0"/>
              </a:rPr>
              <a:t>Chainshield</a:t>
            </a:r>
            <a:r>
              <a:rPr lang="fr-FR" sz="2400" b="0" dirty="0">
                <a:latin typeface="Raleway" panose="020B0503030101060003" pitchFamily="34" charset="0"/>
              </a:rPr>
              <a:t> </a:t>
            </a:r>
          </a:p>
          <a:p>
            <a:pPr>
              <a:buFont typeface="Wingdings" panose="05000000000000000000" pitchFamily="2" charset="2"/>
              <a:buChar char="§"/>
            </a:pPr>
            <a:r>
              <a:rPr lang="fr-FR" sz="2400" b="0" dirty="0">
                <a:latin typeface="Raleway" panose="020B0503030101060003" pitchFamily="34" charset="0"/>
              </a:rPr>
              <a:t>En attente de la chaine finale</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11</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Bilan logistique</a:t>
            </a:r>
          </a:p>
        </p:txBody>
      </p:sp>
    </p:spTree>
    <p:extLst>
      <p:ext uri="{BB962C8B-B14F-4D97-AF65-F5344CB8AC3E}">
        <p14:creationId xmlns:p14="http://schemas.microsoft.com/office/powerpoint/2010/main" val="33943818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6558122" cy="3456384"/>
          </a:xfrm>
        </p:spPr>
        <p:txBody>
          <a:bodyPr/>
          <a:lstStyle/>
          <a:p>
            <a:pPr>
              <a:buFont typeface="Wingdings" panose="05000000000000000000" pitchFamily="2" charset="2"/>
              <a:buChar char="§"/>
            </a:pPr>
            <a:r>
              <a:rPr lang="fr-FR" sz="2400" dirty="0">
                <a:latin typeface="Raleway" panose="020B0503030101060003" pitchFamily="34" charset="0"/>
              </a:rPr>
              <a:t>Refroidissement</a:t>
            </a:r>
          </a:p>
          <a:p>
            <a:pPr>
              <a:buFont typeface="Wingdings" panose="05000000000000000000" pitchFamily="2" charset="2"/>
              <a:buChar char="§"/>
            </a:pPr>
            <a:r>
              <a:rPr lang="fr-FR" sz="2400" dirty="0">
                <a:latin typeface="Raleway" panose="020B0503030101060003" pitchFamily="34" charset="0"/>
              </a:rPr>
              <a:t>Moteur</a:t>
            </a:r>
          </a:p>
          <a:p>
            <a:pPr>
              <a:buFont typeface="Wingdings" panose="05000000000000000000" pitchFamily="2" charset="2"/>
              <a:buChar char="§"/>
            </a:pPr>
            <a:r>
              <a:rPr lang="fr-FR" sz="2400" dirty="0">
                <a:latin typeface="Raleway" panose="020B0503030101060003" pitchFamily="34" charset="0"/>
              </a:rPr>
              <a:t>Admission</a:t>
            </a:r>
          </a:p>
          <a:p>
            <a:pPr>
              <a:buFont typeface="Wingdings" panose="05000000000000000000" pitchFamily="2" charset="2"/>
              <a:buChar char="§"/>
            </a:pPr>
            <a:r>
              <a:rPr lang="fr-FR" sz="2400" dirty="0">
                <a:latin typeface="Raleway" panose="020B0503030101060003" pitchFamily="34" charset="0"/>
              </a:rPr>
              <a:t>Echappement</a:t>
            </a:r>
          </a:p>
          <a:p>
            <a:pPr>
              <a:buFont typeface="Wingdings" panose="05000000000000000000" pitchFamily="2" charset="2"/>
              <a:buChar char="§"/>
            </a:pPr>
            <a:r>
              <a:rPr lang="fr-FR" sz="2400" dirty="0">
                <a:latin typeface="Raleway" panose="020B0503030101060003" pitchFamily="34" charset="0"/>
              </a:rPr>
              <a:t>Fuel système</a:t>
            </a:r>
          </a:p>
          <a:p>
            <a:pPr>
              <a:buFont typeface="Wingdings" panose="05000000000000000000" pitchFamily="2" charset="2"/>
              <a:buChar char="§"/>
            </a:pPr>
            <a:r>
              <a:rPr lang="fr-FR" sz="2400" dirty="0">
                <a:latin typeface="Raleway" panose="020B0503030101060003" pitchFamily="34" charset="0"/>
              </a:rPr>
              <a:t>Transmission secondaire</a:t>
            </a:r>
            <a:endParaRPr lang="fr-FR" dirty="0">
              <a:latin typeface="Raleway" panose="020B0503030101060003" pitchFamily="34" charset="0"/>
            </a:endParaRPr>
          </a:p>
          <a:p>
            <a:pPr lvl="1">
              <a:buFont typeface="Wingdings" panose="05000000000000000000" pitchFamily="2" charset="2"/>
              <a:buChar char="§"/>
            </a:pPr>
            <a:endParaRPr lang="fr-FR"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Motorisation instrumentée</a:t>
            </a:r>
          </a:p>
        </p:txBody>
      </p:sp>
      <p:pic>
        <p:nvPicPr>
          <p:cNvPr id="5" name="Image 4">
            <a:extLst>
              <a:ext uri="{FF2B5EF4-FFF2-40B4-BE49-F238E27FC236}">
                <a16:creationId xmlns:a16="http://schemas.microsoft.com/office/drawing/2014/main" id="{D006B9AF-22CB-44F6-9C2A-BE8B1CC2C0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4340" y="958730"/>
            <a:ext cx="2138140" cy="3801137"/>
          </a:xfrm>
          <a:prstGeom prst="rect">
            <a:avLst/>
          </a:prstGeom>
        </p:spPr>
      </p:pic>
    </p:spTree>
    <p:extLst>
      <p:ext uri="{BB962C8B-B14F-4D97-AF65-F5344CB8AC3E}">
        <p14:creationId xmlns:p14="http://schemas.microsoft.com/office/powerpoint/2010/main" val="12369606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338789" cy="3456384"/>
          </a:xfrm>
        </p:spPr>
        <p:txBody>
          <a:bodyPr/>
          <a:lstStyle/>
          <a:p>
            <a:pPr>
              <a:buFont typeface="Wingdings" panose="05000000000000000000" pitchFamily="2" charset="2"/>
              <a:buChar char="§"/>
            </a:pPr>
            <a:r>
              <a:rPr lang="fr-FR" sz="2400" dirty="0">
                <a:latin typeface="Raleway" panose="020B0503030101060003" pitchFamily="34" charset="0"/>
              </a:rPr>
              <a:t>Direction</a:t>
            </a:r>
          </a:p>
          <a:p>
            <a:pPr>
              <a:buFont typeface="Wingdings" panose="05000000000000000000" pitchFamily="2" charset="2"/>
              <a:buChar char="§"/>
            </a:pPr>
            <a:r>
              <a:rPr lang="fr-FR" sz="2400" dirty="0">
                <a:latin typeface="Raleway" panose="020B0503030101060003" pitchFamily="34" charset="0"/>
              </a:rPr>
              <a:t>Triangles</a:t>
            </a:r>
          </a:p>
          <a:p>
            <a:pPr>
              <a:buFont typeface="Wingdings" panose="05000000000000000000" pitchFamily="2" charset="2"/>
              <a:buChar char="§"/>
            </a:pPr>
            <a:r>
              <a:rPr lang="fr-FR" sz="2400" dirty="0">
                <a:latin typeface="Raleway" panose="020B0503030101060003" pitchFamily="34" charset="0"/>
              </a:rPr>
              <a:t>Freinage</a:t>
            </a:r>
          </a:p>
          <a:p>
            <a:pPr>
              <a:buFont typeface="Wingdings" panose="05000000000000000000" pitchFamily="2" charset="2"/>
              <a:buChar char="§"/>
            </a:pPr>
            <a:r>
              <a:rPr lang="fr-FR" sz="2400" dirty="0">
                <a:latin typeface="Raleway" panose="020B0503030101060003" pitchFamily="34" charset="0"/>
              </a:rPr>
              <a:t>Pédalier</a:t>
            </a:r>
          </a:p>
          <a:p>
            <a:pPr>
              <a:buFont typeface="Wingdings" panose="05000000000000000000" pitchFamily="2" charset="2"/>
              <a:buChar char="§"/>
            </a:pPr>
            <a:r>
              <a:rPr lang="fr-FR" sz="2400" dirty="0">
                <a:latin typeface="Raleway" panose="020B0503030101060003" pitchFamily="34" charset="0"/>
              </a:rPr>
              <a:t>Roue équipée</a:t>
            </a:r>
          </a:p>
          <a:p>
            <a:pPr>
              <a:buFont typeface="Wingdings" panose="05000000000000000000" pitchFamily="2" charset="2"/>
              <a:buChar char="§"/>
            </a:pPr>
            <a:r>
              <a:rPr lang="fr-FR" sz="2400" dirty="0">
                <a:latin typeface="Raleway" panose="020B0503030101060003" pitchFamily="34" charset="0"/>
              </a:rPr>
              <a:t>Suspensions</a:t>
            </a:r>
          </a:p>
          <a:p>
            <a:pPr>
              <a:buFont typeface="Wingdings" panose="05000000000000000000" pitchFamily="2" charset="2"/>
              <a:buChar char="§"/>
            </a:pPr>
            <a:r>
              <a:rPr lang="fr-FR" sz="2400" dirty="0">
                <a:latin typeface="Raleway" panose="020B0503030101060003" pitchFamily="34" charset="0"/>
              </a:rPr>
              <a:t>Barre anti roulis</a:t>
            </a:r>
            <a:endParaRPr lang="fr-FR"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13</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Liaison au sol</a:t>
            </a:r>
          </a:p>
        </p:txBody>
      </p:sp>
    </p:spTree>
    <p:extLst>
      <p:ext uri="{BB962C8B-B14F-4D97-AF65-F5344CB8AC3E}">
        <p14:creationId xmlns:p14="http://schemas.microsoft.com/office/powerpoint/2010/main" val="3752230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a:latin typeface="Raleway" panose="020B0503030101060003" pitchFamily="34" charset="0"/>
              </a:rPr>
              <a:t>Châssis équipé</a:t>
            </a:r>
          </a:p>
          <a:p>
            <a:pPr>
              <a:buFont typeface="Wingdings" panose="05000000000000000000" pitchFamily="2" charset="2"/>
              <a:buChar char="§"/>
            </a:pPr>
            <a:r>
              <a:rPr lang="fr-FR" sz="2400" dirty="0">
                <a:latin typeface="Raleway" panose="020B0503030101060003" pitchFamily="34" charset="0"/>
              </a:rPr>
              <a:t>Carrosserie</a:t>
            </a:r>
          </a:p>
          <a:p>
            <a:pPr>
              <a:buFont typeface="Wingdings" panose="05000000000000000000" pitchFamily="2" charset="2"/>
              <a:buChar char="§"/>
            </a:pPr>
            <a:r>
              <a:rPr lang="fr-FR" sz="2400" dirty="0">
                <a:latin typeface="Raleway" panose="020B0503030101060003" pitchFamily="34" charset="0"/>
              </a:rPr>
              <a:t>Equipements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Châssis équipé carrossé</a:t>
            </a:r>
          </a:p>
        </p:txBody>
      </p:sp>
    </p:spTree>
    <p:extLst>
      <p:ext uri="{BB962C8B-B14F-4D97-AF65-F5344CB8AC3E}">
        <p14:creationId xmlns:p14="http://schemas.microsoft.com/office/powerpoint/2010/main" val="1305571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999353" cy="3456384"/>
          </a:xfrm>
        </p:spPr>
        <p:txBody>
          <a:bodyPr/>
          <a:lstStyle/>
          <a:p>
            <a:pPr>
              <a:buFont typeface="Wingdings" panose="05000000000000000000" pitchFamily="2" charset="2"/>
              <a:buChar char="§"/>
            </a:pPr>
            <a:r>
              <a:rPr lang="fr-FR" sz="2000" dirty="0">
                <a:latin typeface="Raleway" panose="020B0503030101060003" pitchFamily="34" charset="0"/>
              </a:rPr>
              <a:t>Cartes avant &amp; arrière</a:t>
            </a:r>
          </a:p>
          <a:p>
            <a:pPr>
              <a:buFont typeface="Wingdings" panose="05000000000000000000" pitchFamily="2" charset="2"/>
              <a:buChar char="§"/>
            </a:pPr>
            <a:r>
              <a:rPr lang="fr-FR" sz="2000" dirty="0">
                <a:latin typeface="Raleway" panose="020B0503030101060003" pitchFamily="34" charset="0"/>
              </a:rPr>
              <a:t>Acquisition de données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SEISM</a:t>
            </a:r>
          </a:p>
        </p:txBody>
      </p:sp>
    </p:spTree>
    <p:extLst>
      <p:ext uri="{BB962C8B-B14F-4D97-AF65-F5344CB8AC3E}">
        <p14:creationId xmlns:p14="http://schemas.microsoft.com/office/powerpoint/2010/main" val="719546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739649"/>
            <a:ext cx="8640960" cy="3456384"/>
          </a:xfrm>
        </p:spPr>
        <p:txBody>
          <a:bodyPr/>
          <a:lstStyle/>
          <a:p>
            <a:pPr marL="692150" indent="-514350">
              <a:buFont typeface="+mj-lt"/>
              <a:buAutoNum type="arabicPeriod"/>
            </a:pPr>
            <a:r>
              <a:rPr lang="fr-FR" dirty="0">
                <a:solidFill>
                  <a:schemeClr val="bg1">
                    <a:lumMod val="65000"/>
                  </a:schemeClr>
                </a:solidFill>
              </a:rPr>
              <a:t>Introduction</a:t>
            </a:r>
          </a:p>
          <a:p>
            <a:pPr marL="692150" indent="-514350">
              <a:buFont typeface="+mj-lt"/>
              <a:buAutoNum type="arabicPeriod"/>
            </a:pPr>
            <a:r>
              <a:rPr lang="fr-FR" dirty="0">
                <a:solidFill>
                  <a:schemeClr val="bg1">
                    <a:lumMod val="65000"/>
                  </a:schemeClr>
                </a:solidFill>
              </a:rPr>
              <a:t>Bilan logistique</a:t>
            </a:r>
          </a:p>
          <a:p>
            <a:pPr marL="692150" indent="-514350">
              <a:buFont typeface="+mj-lt"/>
              <a:buAutoNum type="arabicPeriod"/>
            </a:pPr>
            <a:r>
              <a:rPr lang="fr-FR" dirty="0">
                <a:solidFill>
                  <a:schemeClr val="tx1"/>
                </a:solidFill>
              </a:rPr>
              <a:t>Journal d’intégration (sur </a:t>
            </a:r>
            <a:r>
              <a:rPr lang="fr-FR" dirty="0" err="1">
                <a:solidFill>
                  <a:schemeClr val="tx1"/>
                </a:solidFill>
              </a:rPr>
              <a:t>EPSABox</a:t>
            </a:r>
            <a:r>
              <a:rPr lang="fr-FR" dirty="0">
                <a:solidFill>
                  <a:schemeClr val="tx1"/>
                </a:solidFill>
              </a:rPr>
              <a:t> – PDF)</a:t>
            </a:r>
          </a:p>
          <a:p>
            <a:pPr marL="692150" indent="-514350">
              <a:buFont typeface="+mj-lt"/>
              <a:buAutoNum type="arabicPeriod"/>
            </a:pPr>
            <a:r>
              <a:rPr lang="fr-FR" dirty="0">
                <a:solidFill>
                  <a:schemeClr val="bg1">
                    <a:lumMod val="65000"/>
                  </a:schemeClr>
                </a:solidFill>
              </a:rPr>
              <a:t>Stratégie d’intégration</a:t>
            </a:r>
          </a:p>
          <a:p>
            <a:pPr marL="692150" indent="-514350">
              <a:buFont typeface="+mj-lt"/>
              <a:buAutoNum type="arabicPeriod"/>
            </a:pPr>
            <a:r>
              <a:rPr lang="fr-FR" dirty="0">
                <a:solidFill>
                  <a:schemeClr val="bg1">
                    <a:lumMod val="65000"/>
                  </a:schemeClr>
                </a:solidFill>
              </a:rPr>
              <a:t>Conclusion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16</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Table of contents</a:t>
            </a:r>
          </a:p>
        </p:txBody>
      </p:sp>
    </p:spTree>
    <p:extLst>
      <p:ext uri="{BB962C8B-B14F-4D97-AF65-F5344CB8AC3E}">
        <p14:creationId xmlns:p14="http://schemas.microsoft.com/office/powerpoint/2010/main" val="2007554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17</a:t>
            </a:fld>
            <a:endParaRPr lang="fr-FR" sz="1200" b="1" i="0" u="none" strike="noStrike" cap="none">
              <a:solidFill>
                <a:srgbClr val="FF0000"/>
              </a:solidFill>
              <a:latin typeface="Calibri"/>
              <a:ea typeface="Calibri"/>
              <a:cs typeface="Calibri"/>
              <a:sym typeface="Calibri"/>
            </a:endParaRPr>
          </a:p>
        </p:txBody>
      </p:sp>
      <p:pic>
        <p:nvPicPr>
          <p:cNvPr id="9" name="Image 8">
            <a:extLst>
              <a:ext uri="{FF2B5EF4-FFF2-40B4-BE49-F238E27FC236}">
                <a16:creationId xmlns:a16="http://schemas.microsoft.com/office/drawing/2014/main" id="{34047322-2758-4D90-9700-052352C7FF20}"/>
              </a:ext>
            </a:extLst>
          </p:cNvPr>
          <p:cNvPicPr>
            <a:picLocks noChangeAspect="1"/>
          </p:cNvPicPr>
          <p:nvPr/>
        </p:nvPicPr>
        <p:blipFill>
          <a:blip r:embed="rId2"/>
          <a:stretch>
            <a:fillRect/>
          </a:stretch>
        </p:blipFill>
        <p:spPr>
          <a:xfrm>
            <a:off x="286870" y="19717"/>
            <a:ext cx="4700624" cy="5143500"/>
          </a:xfrm>
          <a:prstGeom prst="rect">
            <a:avLst/>
          </a:prstGeom>
        </p:spPr>
      </p:pic>
      <p:pic>
        <p:nvPicPr>
          <p:cNvPr id="11" name="Image 10">
            <a:extLst>
              <a:ext uri="{FF2B5EF4-FFF2-40B4-BE49-F238E27FC236}">
                <a16:creationId xmlns:a16="http://schemas.microsoft.com/office/drawing/2014/main" id="{215639C7-1DF0-48DD-90E8-C9DB720A1FF0}"/>
              </a:ext>
            </a:extLst>
          </p:cNvPr>
          <p:cNvPicPr>
            <a:picLocks noChangeAspect="1"/>
          </p:cNvPicPr>
          <p:nvPr/>
        </p:nvPicPr>
        <p:blipFill>
          <a:blip r:embed="rId3"/>
          <a:stretch>
            <a:fillRect/>
          </a:stretch>
        </p:blipFill>
        <p:spPr>
          <a:xfrm>
            <a:off x="5384767" y="0"/>
            <a:ext cx="3551266" cy="5143500"/>
          </a:xfrm>
          <a:prstGeom prst="rect">
            <a:avLst/>
          </a:prstGeom>
        </p:spPr>
      </p:pic>
    </p:spTree>
    <p:extLst>
      <p:ext uri="{BB962C8B-B14F-4D97-AF65-F5344CB8AC3E}">
        <p14:creationId xmlns:p14="http://schemas.microsoft.com/office/powerpoint/2010/main" val="2505995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18</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Démarrage moteur</a:t>
            </a:r>
          </a:p>
        </p:txBody>
      </p:sp>
      <p:pic>
        <p:nvPicPr>
          <p:cNvPr id="2" name="Moteur">
            <a:hlinkClick r:id="" action="ppaction://media"/>
            <a:extLst>
              <a:ext uri="{FF2B5EF4-FFF2-40B4-BE49-F238E27FC236}">
                <a16:creationId xmlns:a16="http://schemas.microsoft.com/office/drawing/2014/main" id="{6A131F74-58EA-46A1-A0DF-5D3248B647B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82863" y="571500"/>
            <a:ext cx="8128000" cy="4572000"/>
          </a:xfrm>
          <a:prstGeom prst="rect">
            <a:avLst/>
          </a:prstGeom>
        </p:spPr>
      </p:pic>
    </p:spTree>
    <p:extLst>
      <p:ext uri="{BB962C8B-B14F-4D97-AF65-F5344CB8AC3E}">
        <p14:creationId xmlns:p14="http://schemas.microsoft.com/office/powerpoint/2010/main" val="758859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6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739649"/>
            <a:ext cx="8640960" cy="3456384"/>
          </a:xfrm>
        </p:spPr>
        <p:txBody>
          <a:bodyPr/>
          <a:lstStyle/>
          <a:p>
            <a:pPr marL="692150" indent="-514350">
              <a:buFont typeface="+mj-lt"/>
              <a:buAutoNum type="arabicPeriod"/>
            </a:pPr>
            <a:r>
              <a:rPr lang="fr-FR" dirty="0">
                <a:solidFill>
                  <a:schemeClr val="bg1">
                    <a:lumMod val="65000"/>
                  </a:schemeClr>
                </a:solidFill>
              </a:rPr>
              <a:t>Introduction</a:t>
            </a:r>
          </a:p>
          <a:p>
            <a:pPr marL="692150" indent="-514350">
              <a:buFont typeface="+mj-lt"/>
              <a:buAutoNum type="arabicPeriod"/>
            </a:pPr>
            <a:r>
              <a:rPr lang="fr-FR" dirty="0">
                <a:solidFill>
                  <a:schemeClr val="bg1">
                    <a:lumMod val="65000"/>
                  </a:schemeClr>
                </a:solidFill>
              </a:rPr>
              <a:t>Bilan logistique</a:t>
            </a:r>
          </a:p>
          <a:p>
            <a:pPr marL="692150" indent="-514350">
              <a:buFont typeface="+mj-lt"/>
              <a:buAutoNum type="arabicPeriod"/>
            </a:pPr>
            <a:r>
              <a:rPr lang="fr-FR" dirty="0" err="1">
                <a:solidFill>
                  <a:schemeClr val="bg1">
                    <a:lumMod val="65000"/>
                  </a:schemeClr>
                </a:solidFill>
              </a:rPr>
              <a:t>PVs</a:t>
            </a:r>
            <a:r>
              <a:rPr lang="fr-FR" dirty="0">
                <a:solidFill>
                  <a:schemeClr val="bg1">
                    <a:lumMod val="65000"/>
                  </a:schemeClr>
                </a:solidFill>
              </a:rPr>
              <a:t> de vérification</a:t>
            </a:r>
          </a:p>
          <a:p>
            <a:pPr marL="692150" indent="-514350">
              <a:buFont typeface="+mj-lt"/>
              <a:buAutoNum type="arabicPeriod"/>
            </a:pPr>
            <a:r>
              <a:rPr lang="fr-FR" dirty="0">
                <a:solidFill>
                  <a:schemeClr val="tx1"/>
                </a:solidFill>
              </a:rPr>
              <a:t>Stratégie d’essais</a:t>
            </a:r>
          </a:p>
          <a:p>
            <a:pPr marL="692150" indent="-514350">
              <a:buFont typeface="+mj-lt"/>
              <a:buAutoNum type="arabicPeriod"/>
            </a:pPr>
            <a:r>
              <a:rPr lang="fr-FR" dirty="0">
                <a:solidFill>
                  <a:schemeClr val="bg1">
                    <a:lumMod val="65000"/>
                  </a:schemeClr>
                </a:solidFill>
              </a:rPr>
              <a:t>Conclusion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Table of contents</a:t>
            </a:r>
          </a:p>
        </p:txBody>
      </p:sp>
    </p:spTree>
    <p:extLst>
      <p:ext uri="{BB962C8B-B14F-4D97-AF65-F5344CB8AC3E}">
        <p14:creationId xmlns:p14="http://schemas.microsoft.com/office/powerpoint/2010/main" val="4061044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739649"/>
            <a:ext cx="8640960" cy="3456384"/>
          </a:xfrm>
        </p:spPr>
        <p:txBody>
          <a:bodyPr/>
          <a:lstStyle/>
          <a:p>
            <a:pPr marL="692150" indent="-514350">
              <a:buFont typeface="+mj-lt"/>
              <a:buAutoNum type="arabicPeriod"/>
            </a:pPr>
            <a:r>
              <a:rPr lang="fr-FR" dirty="0"/>
              <a:t>Introduction</a:t>
            </a:r>
          </a:p>
          <a:p>
            <a:pPr marL="692150" indent="-514350">
              <a:buFont typeface="+mj-lt"/>
              <a:buAutoNum type="arabicPeriod"/>
            </a:pPr>
            <a:r>
              <a:rPr lang="fr-FR" dirty="0"/>
              <a:t>Bilan logistique</a:t>
            </a:r>
          </a:p>
          <a:p>
            <a:pPr marL="692150" indent="-514350">
              <a:buFont typeface="+mj-lt"/>
              <a:buAutoNum type="arabicPeriod"/>
            </a:pPr>
            <a:r>
              <a:rPr lang="fr-FR" dirty="0"/>
              <a:t>Journal d’intégration</a:t>
            </a:r>
          </a:p>
          <a:p>
            <a:pPr marL="692150" indent="-514350">
              <a:buFont typeface="+mj-lt"/>
              <a:buAutoNum type="arabicPeriod"/>
            </a:pPr>
            <a:r>
              <a:rPr lang="fr-FR" dirty="0"/>
              <a:t>Stratégie d’essais</a:t>
            </a:r>
          </a:p>
          <a:p>
            <a:pPr marL="692150" indent="-514350">
              <a:buFont typeface="+mj-lt"/>
              <a:buAutoNum type="arabicPeriod"/>
            </a:pPr>
            <a:r>
              <a:rPr lang="fr-FR" dirty="0"/>
              <a:t>Conclusion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Table of contents</a:t>
            </a:r>
          </a:p>
        </p:txBody>
      </p:sp>
    </p:spTree>
    <p:extLst>
      <p:ext uri="{BB962C8B-B14F-4D97-AF65-F5344CB8AC3E}">
        <p14:creationId xmlns:p14="http://schemas.microsoft.com/office/powerpoint/2010/main" val="651572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20</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Programme essais réalisé</a:t>
            </a:r>
          </a:p>
        </p:txBody>
      </p:sp>
      <p:pic>
        <p:nvPicPr>
          <p:cNvPr id="10" name="Image 9">
            <a:extLst>
              <a:ext uri="{FF2B5EF4-FFF2-40B4-BE49-F238E27FC236}">
                <a16:creationId xmlns:a16="http://schemas.microsoft.com/office/drawing/2014/main" id="{6418B496-5061-4FCD-BE10-D186980F4F9E}"/>
              </a:ext>
            </a:extLst>
          </p:cNvPr>
          <p:cNvPicPr>
            <a:picLocks noChangeAspect="1"/>
          </p:cNvPicPr>
          <p:nvPr/>
        </p:nvPicPr>
        <p:blipFill>
          <a:blip r:embed="rId2"/>
          <a:stretch>
            <a:fillRect/>
          </a:stretch>
        </p:blipFill>
        <p:spPr>
          <a:xfrm>
            <a:off x="618564" y="1078965"/>
            <a:ext cx="3674700" cy="3599019"/>
          </a:xfrm>
          <a:prstGeom prst="rect">
            <a:avLst/>
          </a:prstGeom>
        </p:spPr>
      </p:pic>
      <p:pic>
        <p:nvPicPr>
          <p:cNvPr id="12" name="Image 11">
            <a:extLst>
              <a:ext uri="{FF2B5EF4-FFF2-40B4-BE49-F238E27FC236}">
                <a16:creationId xmlns:a16="http://schemas.microsoft.com/office/drawing/2014/main" id="{003BEE77-3C17-44C7-B427-6FF6B0ECEE88}"/>
              </a:ext>
            </a:extLst>
          </p:cNvPr>
          <p:cNvPicPr>
            <a:picLocks noChangeAspect="1"/>
          </p:cNvPicPr>
          <p:nvPr/>
        </p:nvPicPr>
        <p:blipFill>
          <a:blip r:embed="rId3"/>
          <a:stretch>
            <a:fillRect/>
          </a:stretch>
        </p:blipFill>
        <p:spPr>
          <a:xfrm>
            <a:off x="5104345" y="846206"/>
            <a:ext cx="2999074" cy="4064535"/>
          </a:xfrm>
          <a:prstGeom prst="rect">
            <a:avLst/>
          </a:prstGeom>
        </p:spPr>
      </p:pic>
    </p:spTree>
    <p:extLst>
      <p:ext uri="{BB962C8B-B14F-4D97-AF65-F5344CB8AC3E}">
        <p14:creationId xmlns:p14="http://schemas.microsoft.com/office/powerpoint/2010/main" val="31664871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21</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Fiche Excel et papier</a:t>
            </a:r>
          </a:p>
        </p:txBody>
      </p:sp>
      <p:pic>
        <p:nvPicPr>
          <p:cNvPr id="8" name="Image 7">
            <a:extLst>
              <a:ext uri="{FF2B5EF4-FFF2-40B4-BE49-F238E27FC236}">
                <a16:creationId xmlns:a16="http://schemas.microsoft.com/office/drawing/2014/main" id="{62304ACD-32CB-44CD-BBDC-A894D91EBC08}"/>
              </a:ext>
            </a:extLst>
          </p:cNvPr>
          <p:cNvPicPr>
            <a:picLocks noChangeAspect="1"/>
          </p:cNvPicPr>
          <p:nvPr/>
        </p:nvPicPr>
        <p:blipFill>
          <a:blip r:embed="rId2"/>
          <a:stretch>
            <a:fillRect/>
          </a:stretch>
        </p:blipFill>
        <p:spPr>
          <a:xfrm>
            <a:off x="4922653" y="806334"/>
            <a:ext cx="2769196" cy="4262069"/>
          </a:xfrm>
          <a:prstGeom prst="rect">
            <a:avLst/>
          </a:prstGeom>
        </p:spPr>
      </p:pic>
      <p:pic>
        <p:nvPicPr>
          <p:cNvPr id="10" name="Image 9">
            <a:extLst>
              <a:ext uri="{FF2B5EF4-FFF2-40B4-BE49-F238E27FC236}">
                <a16:creationId xmlns:a16="http://schemas.microsoft.com/office/drawing/2014/main" id="{4D9AFAF9-A694-4177-A491-97AE5031522E}"/>
              </a:ext>
            </a:extLst>
          </p:cNvPr>
          <p:cNvPicPr>
            <a:picLocks noChangeAspect="1"/>
          </p:cNvPicPr>
          <p:nvPr/>
        </p:nvPicPr>
        <p:blipFill>
          <a:blip r:embed="rId3"/>
          <a:stretch>
            <a:fillRect/>
          </a:stretch>
        </p:blipFill>
        <p:spPr>
          <a:xfrm>
            <a:off x="781519" y="806334"/>
            <a:ext cx="2838964" cy="4242352"/>
          </a:xfrm>
          <a:prstGeom prst="rect">
            <a:avLst/>
          </a:prstGeom>
        </p:spPr>
      </p:pic>
    </p:spTree>
    <p:extLst>
      <p:ext uri="{BB962C8B-B14F-4D97-AF65-F5344CB8AC3E}">
        <p14:creationId xmlns:p14="http://schemas.microsoft.com/office/powerpoint/2010/main" val="36145742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Responsables</a:t>
            </a:r>
          </a:p>
        </p:txBody>
      </p:sp>
      <p:sp>
        <p:nvSpPr>
          <p:cNvPr id="7" name="Espace réservé du texte 6">
            <a:extLst>
              <a:ext uri="{FF2B5EF4-FFF2-40B4-BE49-F238E27FC236}">
                <a16:creationId xmlns:a16="http://schemas.microsoft.com/office/drawing/2014/main" id="{B9145A12-F527-401F-AB93-80290521EA79}"/>
              </a:ext>
            </a:extLst>
          </p:cNvPr>
          <p:cNvSpPr>
            <a:spLocks noGrp="1"/>
          </p:cNvSpPr>
          <p:nvPr>
            <p:ph type="body" idx="1"/>
          </p:nvPr>
        </p:nvSpPr>
        <p:spPr/>
        <p:txBody>
          <a:bodyPr/>
          <a:lstStyle/>
          <a:p>
            <a:r>
              <a:rPr lang="fr-FR" sz="2000" dirty="0"/>
              <a:t>Responsable Essais : BAT</a:t>
            </a:r>
          </a:p>
          <a:p>
            <a:r>
              <a:rPr lang="fr-FR" sz="2000" dirty="0"/>
              <a:t>Responsable logistique : NGO</a:t>
            </a:r>
          </a:p>
          <a:p>
            <a:r>
              <a:rPr lang="fr-FR" sz="2000" dirty="0"/>
              <a:t>Responsable qualité véhicule : PCT</a:t>
            </a:r>
          </a:p>
          <a:p>
            <a:r>
              <a:rPr lang="fr-FR" sz="2000" dirty="0"/>
              <a:t>Assistant directeur performance : MKI</a:t>
            </a:r>
          </a:p>
          <a:p>
            <a:r>
              <a:rPr lang="fr-FR" sz="2000" dirty="0"/>
              <a:t>Pilote d’essai : XXX, Camarade Lycée ABR</a:t>
            </a:r>
          </a:p>
        </p:txBody>
      </p:sp>
    </p:spTree>
    <p:extLst>
      <p:ext uri="{BB962C8B-B14F-4D97-AF65-F5344CB8AC3E}">
        <p14:creationId xmlns:p14="http://schemas.microsoft.com/office/powerpoint/2010/main" val="4185352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23</a:t>
            </a:fld>
            <a:endParaRPr lang="fr-FR" sz="1200" b="1" i="0" u="none" strike="noStrike" cap="none">
              <a:solidFill>
                <a:srgbClr val="FF0000"/>
              </a:solidFill>
              <a:latin typeface="Calibri"/>
              <a:ea typeface="Calibri"/>
              <a:cs typeface="Calibri"/>
              <a:sym typeface="Calibri"/>
            </a:endParaRPr>
          </a:p>
        </p:txBody>
      </p:sp>
      <p:sp>
        <p:nvSpPr>
          <p:cNvPr id="5" name="Titre 4"/>
          <p:cNvSpPr>
            <a:spLocks noGrp="1"/>
          </p:cNvSpPr>
          <p:nvPr>
            <p:ph type="title"/>
          </p:nvPr>
        </p:nvSpPr>
        <p:spPr/>
        <p:txBody>
          <a:bodyPr/>
          <a:lstStyle/>
          <a:p>
            <a:r>
              <a:rPr lang="fr-FR" dirty="0" err="1"/>
              <a:t>Passport</a:t>
            </a:r>
            <a:r>
              <a:rPr lang="fr-FR" dirty="0"/>
              <a:t> pilote</a:t>
            </a:r>
          </a:p>
        </p:txBody>
      </p:sp>
      <p:pic>
        <p:nvPicPr>
          <p:cNvPr id="4" name="Image 3">
            <a:extLst>
              <a:ext uri="{FF2B5EF4-FFF2-40B4-BE49-F238E27FC236}">
                <a16:creationId xmlns:a16="http://schemas.microsoft.com/office/drawing/2014/main" id="{4B4C44C1-C0F0-40BD-B41C-FD41F7C92AEB}"/>
              </a:ext>
            </a:extLst>
          </p:cNvPr>
          <p:cNvPicPr>
            <a:picLocks noChangeAspect="1"/>
          </p:cNvPicPr>
          <p:nvPr/>
        </p:nvPicPr>
        <p:blipFill>
          <a:blip r:embed="rId2"/>
          <a:stretch>
            <a:fillRect/>
          </a:stretch>
        </p:blipFill>
        <p:spPr>
          <a:xfrm>
            <a:off x="1609155" y="857379"/>
            <a:ext cx="5925689" cy="4202529"/>
          </a:xfrm>
          <a:prstGeom prst="rect">
            <a:avLst/>
          </a:prstGeom>
        </p:spPr>
      </p:pic>
    </p:spTree>
    <p:extLst>
      <p:ext uri="{BB962C8B-B14F-4D97-AF65-F5344CB8AC3E}">
        <p14:creationId xmlns:p14="http://schemas.microsoft.com/office/powerpoint/2010/main" val="17876943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24</a:t>
            </a:fld>
            <a:endParaRPr lang="fr-FR" sz="1200" b="1" i="0" u="none" strike="noStrike" cap="none">
              <a:solidFill>
                <a:srgbClr val="FF0000"/>
              </a:solidFill>
              <a:latin typeface="Calibri"/>
              <a:ea typeface="Calibri"/>
              <a:cs typeface="Calibri"/>
              <a:sym typeface="Calibri"/>
            </a:endParaRPr>
          </a:p>
        </p:txBody>
      </p:sp>
      <p:sp>
        <p:nvSpPr>
          <p:cNvPr id="5" name="Titre 4"/>
          <p:cNvSpPr>
            <a:spLocks noGrp="1"/>
          </p:cNvSpPr>
          <p:nvPr>
            <p:ph type="title"/>
          </p:nvPr>
        </p:nvSpPr>
        <p:spPr/>
        <p:txBody>
          <a:bodyPr/>
          <a:lstStyle/>
          <a:p>
            <a:r>
              <a:rPr lang="fr-FR" dirty="0"/>
              <a:t>FS Blanc</a:t>
            </a:r>
          </a:p>
        </p:txBody>
      </p:sp>
      <p:pic>
        <p:nvPicPr>
          <p:cNvPr id="7" name="Image 6">
            <a:extLst>
              <a:ext uri="{FF2B5EF4-FFF2-40B4-BE49-F238E27FC236}">
                <a16:creationId xmlns:a16="http://schemas.microsoft.com/office/drawing/2014/main" id="{95F07CA2-0868-46B4-BCFA-A4A157836130}"/>
              </a:ext>
            </a:extLst>
          </p:cNvPr>
          <p:cNvPicPr>
            <a:picLocks noChangeAspect="1"/>
          </p:cNvPicPr>
          <p:nvPr/>
        </p:nvPicPr>
        <p:blipFill>
          <a:blip r:embed="rId2"/>
          <a:stretch>
            <a:fillRect/>
          </a:stretch>
        </p:blipFill>
        <p:spPr>
          <a:xfrm>
            <a:off x="-1121" y="570641"/>
            <a:ext cx="9144000" cy="4624014"/>
          </a:xfrm>
          <a:prstGeom prst="rect">
            <a:avLst/>
          </a:prstGeom>
        </p:spPr>
      </p:pic>
    </p:spTree>
    <p:extLst>
      <p:ext uri="{BB962C8B-B14F-4D97-AF65-F5344CB8AC3E}">
        <p14:creationId xmlns:p14="http://schemas.microsoft.com/office/powerpoint/2010/main" val="13112885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AB5B7F5-F1A8-4184-B5B9-0E281F70C55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25</a:t>
            </a:fld>
            <a:endParaRPr lang="fr-FR" sz="1200" b="1" i="0" u="none" strike="noStrike" cap="none">
              <a:solidFill>
                <a:srgbClr val="FF0000"/>
              </a:solidFill>
              <a:latin typeface="Calibri"/>
              <a:ea typeface="Calibri"/>
              <a:cs typeface="Calibri"/>
              <a:sym typeface="Calibri"/>
            </a:endParaRPr>
          </a:p>
        </p:txBody>
      </p:sp>
      <p:sp>
        <p:nvSpPr>
          <p:cNvPr id="3" name="Titre 2">
            <a:extLst>
              <a:ext uri="{FF2B5EF4-FFF2-40B4-BE49-F238E27FC236}">
                <a16:creationId xmlns:a16="http://schemas.microsoft.com/office/drawing/2014/main" id="{ACFE4E52-78EF-4761-A438-598AA236E254}"/>
              </a:ext>
            </a:extLst>
          </p:cNvPr>
          <p:cNvSpPr>
            <a:spLocks noGrp="1"/>
          </p:cNvSpPr>
          <p:nvPr>
            <p:ph type="title"/>
          </p:nvPr>
        </p:nvSpPr>
        <p:spPr/>
        <p:txBody>
          <a:bodyPr/>
          <a:lstStyle/>
          <a:p>
            <a:r>
              <a:rPr lang="fr-FR" dirty="0"/>
              <a:t>Planning d’intégration prévisionnel</a:t>
            </a:r>
          </a:p>
        </p:txBody>
      </p:sp>
      <p:sp>
        <p:nvSpPr>
          <p:cNvPr id="4" name="Espace réservé du texte 1">
            <a:extLst>
              <a:ext uri="{FF2B5EF4-FFF2-40B4-BE49-F238E27FC236}">
                <a16:creationId xmlns:a16="http://schemas.microsoft.com/office/drawing/2014/main" id="{8218F5AF-82E8-4415-9F31-C039A6FF747E}"/>
              </a:ext>
            </a:extLst>
          </p:cNvPr>
          <p:cNvSpPr txBox="1">
            <a:spLocks/>
          </p:cNvSpPr>
          <p:nvPr/>
        </p:nvSpPr>
        <p:spPr>
          <a:xfrm>
            <a:off x="251520" y="843559"/>
            <a:ext cx="8640960" cy="371960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buFont typeface="Wingdings" panose="05000000000000000000" pitchFamily="2" charset="2"/>
              <a:buChar char="§"/>
            </a:pPr>
            <a:r>
              <a:rPr lang="fr-FR" sz="1800" b="1" dirty="0">
                <a:solidFill>
                  <a:srgbClr val="FF0000"/>
                </a:solidFill>
                <a:latin typeface="Raleway" panose="020B0503030101060003" pitchFamily="34" charset="0"/>
              </a:rPr>
              <a:t>TOP Moteur : Vendredi 26 Avril 2019</a:t>
            </a:r>
          </a:p>
          <a:p>
            <a:pPr>
              <a:buFont typeface="Wingdings" panose="05000000000000000000" pitchFamily="2" charset="2"/>
              <a:buChar char="§"/>
            </a:pPr>
            <a:r>
              <a:rPr lang="fr-FR" sz="1800" b="1" dirty="0">
                <a:solidFill>
                  <a:schemeClr val="tx1"/>
                </a:solidFill>
                <a:latin typeface="Raleway" panose="020B0503030101060003" pitchFamily="34" charset="0"/>
              </a:rPr>
              <a:t>Début des essais : </a:t>
            </a:r>
            <a:r>
              <a:rPr lang="fr-FR" sz="1800" dirty="0">
                <a:solidFill>
                  <a:schemeClr val="tx1"/>
                </a:solidFill>
                <a:latin typeface="Raleway" panose="020B0503030101060003" pitchFamily="34" charset="0"/>
              </a:rPr>
              <a:t>Samedi 27 Avril 2019</a:t>
            </a:r>
            <a:endParaRPr lang="fr-FR" sz="1800" b="1" dirty="0">
              <a:latin typeface="Raleway" panose="020B0503030101060003" pitchFamily="34" charset="0"/>
            </a:endParaRPr>
          </a:p>
          <a:p>
            <a:pPr>
              <a:buFont typeface="Wingdings" panose="05000000000000000000" pitchFamily="2" charset="2"/>
              <a:buChar char="§"/>
            </a:pPr>
            <a:r>
              <a:rPr lang="fr-FR" sz="1800" b="1" dirty="0">
                <a:latin typeface="Raleway" panose="020B0503030101060003" pitchFamily="34" charset="0"/>
              </a:rPr>
              <a:t>1</a:t>
            </a:r>
            <a:r>
              <a:rPr lang="fr-FR" sz="1800" b="1" baseline="30000" dirty="0">
                <a:latin typeface="Raleway" panose="020B0503030101060003" pitchFamily="34" charset="0"/>
              </a:rPr>
              <a:t>er</a:t>
            </a:r>
            <a:r>
              <a:rPr lang="fr-FR" sz="1800" b="1" dirty="0">
                <a:latin typeface="Raleway" panose="020B0503030101060003" pitchFamily="34" charset="0"/>
              </a:rPr>
              <a:t> Week-end : </a:t>
            </a:r>
            <a:r>
              <a:rPr lang="fr-FR" sz="1800" dirty="0">
                <a:latin typeface="Raleway" panose="020B0503030101060003" pitchFamily="34" charset="0"/>
              </a:rPr>
              <a:t>27 &amp; 28 Avril 2019, déverminage</a:t>
            </a:r>
          </a:p>
          <a:p>
            <a:pPr>
              <a:buFont typeface="Wingdings" panose="05000000000000000000" pitchFamily="2" charset="2"/>
              <a:buChar char="§"/>
            </a:pPr>
            <a:r>
              <a:rPr lang="fr-FR" sz="1800" b="1" dirty="0">
                <a:solidFill>
                  <a:srgbClr val="FF0000"/>
                </a:solidFill>
                <a:latin typeface="Raleway" panose="020B0503030101060003" pitchFamily="34" charset="0"/>
              </a:rPr>
              <a:t>TOP Qualif : </a:t>
            </a:r>
            <a:r>
              <a:rPr lang="fr-FR" sz="1800" dirty="0">
                <a:solidFill>
                  <a:srgbClr val="FF0000"/>
                </a:solidFill>
                <a:latin typeface="Raleway" panose="020B0503030101060003" pitchFamily="34" charset="0"/>
              </a:rPr>
              <a:t>XXX 2019</a:t>
            </a:r>
          </a:p>
          <a:p>
            <a:pPr>
              <a:buFont typeface="Wingdings" panose="05000000000000000000" pitchFamily="2" charset="2"/>
              <a:buChar char="§"/>
            </a:pPr>
            <a:endParaRPr lang="fr-FR" sz="1800" dirty="0">
              <a:solidFill>
                <a:srgbClr val="FF0000"/>
              </a:solidFill>
              <a:latin typeface="Raleway" panose="020B0503030101060003" pitchFamily="34" charset="0"/>
            </a:endParaRPr>
          </a:p>
          <a:p>
            <a:pPr>
              <a:buFont typeface="Wingdings" panose="05000000000000000000" pitchFamily="2" charset="2"/>
              <a:buChar char="§"/>
            </a:pPr>
            <a:r>
              <a:rPr lang="fr-FR" sz="1800" b="1" dirty="0">
                <a:latin typeface="Raleway" panose="020B0503030101060003" pitchFamily="34" charset="0"/>
              </a:rPr>
              <a:t>1</a:t>
            </a:r>
            <a:r>
              <a:rPr lang="fr-FR" sz="1800" b="1" baseline="30000" dirty="0">
                <a:latin typeface="Raleway" panose="020B0503030101060003" pitchFamily="34" charset="0"/>
              </a:rPr>
              <a:t>er</a:t>
            </a:r>
            <a:r>
              <a:rPr lang="fr-FR" sz="1800" b="1" dirty="0">
                <a:latin typeface="Raleway" panose="020B0503030101060003" pitchFamily="34" charset="0"/>
              </a:rPr>
              <a:t> Semaine : </a:t>
            </a:r>
            <a:r>
              <a:rPr lang="fr-FR" sz="1800" dirty="0">
                <a:latin typeface="Raleway" panose="020B0503030101060003" pitchFamily="34" charset="0"/>
              </a:rPr>
              <a:t>Endurance pour tester la robustesse du véhicule</a:t>
            </a:r>
          </a:p>
          <a:p>
            <a:pPr>
              <a:buFont typeface="Wingdings" panose="05000000000000000000" pitchFamily="2" charset="2"/>
              <a:buChar char="§"/>
            </a:pPr>
            <a:r>
              <a:rPr lang="fr-FR" sz="1800" b="1" dirty="0">
                <a:latin typeface="Raleway" panose="020B0503030101060003" pitchFamily="34" charset="0"/>
              </a:rPr>
              <a:t>2</a:t>
            </a:r>
            <a:r>
              <a:rPr lang="fr-FR" sz="1800" b="1" baseline="30000" dirty="0">
                <a:latin typeface="Raleway" panose="020B0503030101060003" pitchFamily="34" charset="0"/>
              </a:rPr>
              <a:t>e</a:t>
            </a:r>
            <a:r>
              <a:rPr lang="fr-FR" sz="1800" b="1" dirty="0">
                <a:latin typeface="Raleway" panose="020B0503030101060003" pitchFamily="34" charset="0"/>
              </a:rPr>
              <a:t> Semaine : </a:t>
            </a:r>
            <a:r>
              <a:rPr lang="fr-FR" sz="1800" dirty="0">
                <a:latin typeface="Raleway" panose="020B0503030101060003" pitchFamily="34" charset="0"/>
              </a:rPr>
              <a:t>Détermination des premières configurations pour chaque épreuve</a:t>
            </a:r>
          </a:p>
          <a:p>
            <a:pPr>
              <a:buFont typeface="Wingdings" panose="05000000000000000000" pitchFamily="2" charset="2"/>
              <a:buChar char="§"/>
            </a:pPr>
            <a:r>
              <a:rPr lang="fr-FR" sz="1800" b="1" dirty="0">
                <a:latin typeface="Raleway" panose="020B0503030101060003" pitchFamily="34" charset="0"/>
              </a:rPr>
              <a:t>3</a:t>
            </a:r>
            <a:r>
              <a:rPr lang="fr-FR" sz="1800" b="1" baseline="30000" dirty="0">
                <a:latin typeface="Raleway" panose="020B0503030101060003" pitchFamily="34" charset="0"/>
              </a:rPr>
              <a:t>e</a:t>
            </a:r>
            <a:r>
              <a:rPr lang="fr-FR" sz="1800" b="1" dirty="0">
                <a:latin typeface="Raleway" panose="020B0503030101060003" pitchFamily="34" charset="0"/>
              </a:rPr>
              <a:t> Semaine : </a:t>
            </a:r>
            <a:r>
              <a:rPr lang="fr-FR" sz="1800" dirty="0">
                <a:latin typeface="Raleway" panose="020B0503030101060003" pitchFamily="34" charset="0"/>
              </a:rPr>
              <a:t>…</a:t>
            </a:r>
          </a:p>
          <a:p>
            <a:pPr>
              <a:buFont typeface="Wingdings" panose="05000000000000000000" pitchFamily="2" charset="2"/>
              <a:buChar char="§"/>
            </a:pPr>
            <a:r>
              <a:rPr lang="fr-FR" sz="1800" b="1" dirty="0">
                <a:latin typeface="Raleway" panose="020B0503030101060003" pitchFamily="34" charset="0"/>
              </a:rPr>
              <a:t>4</a:t>
            </a:r>
            <a:r>
              <a:rPr lang="fr-FR" sz="1800" b="1" baseline="30000" dirty="0">
                <a:latin typeface="Raleway" panose="020B0503030101060003" pitchFamily="34" charset="0"/>
              </a:rPr>
              <a:t>e</a:t>
            </a:r>
            <a:r>
              <a:rPr lang="fr-FR" sz="1800" b="1" dirty="0">
                <a:latin typeface="Raleway" panose="020B0503030101060003" pitchFamily="34" charset="0"/>
              </a:rPr>
              <a:t> Semaine : </a:t>
            </a:r>
            <a:r>
              <a:rPr lang="fr-FR" sz="1800" dirty="0">
                <a:latin typeface="Raleway" panose="020B0503030101060003" pitchFamily="34" charset="0"/>
              </a:rPr>
              <a:t>… </a:t>
            </a:r>
          </a:p>
          <a:p>
            <a:pPr>
              <a:buFont typeface="Wingdings" panose="05000000000000000000" pitchFamily="2" charset="2"/>
              <a:buChar char="§"/>
            </a:pPr>
            <a:r>
              <a:rPr lang="fr-FR" sz="1800" b="1" dirty="0">
                <a:solidFill>
                  <a:srgbClr val="FF0000"/>
                </a:solidFill>
                <a:latin typeface="Raleway" panose="020B0503030101060003" pitchFamily="34" charset="0"/>
              </a:rPr>
              <a:t>Fin des essais : </a:t>
            </a:r>
            <a:r>
              <a:rPr lang="fr-FR" sz="1800" dirty="0">
                <a:solidFill>
                  <a:srgbClr val="FF0000"/>
                </a:solidFill>
                <a:latin typeface="Raleway" panose="020B0503030101060003" pitchFamily="34" charset="0"/>
              </a:rPr>
              <a:t>06 Juillet 2019</a:t>
            </a:r>
          </a:p>
          <a:p>
            <a:pPr>
              <a:buFont typeface="Wingdings" panose="05000000000000000000" pitchFamily="2" charset="2"/>
              <a:buChar char="§"/>
            </a:pPr>
            <a:r>
              <a:rPr lang="fr-FR" sz="1800" b="1" dirty="0">
                <a:solidFill>
                  <a:srgbClr val="FF0000"/>
                </a:solidFill>
                <a:latin typeface="Raleway" panose="020B0503030101060003" pitchFamily="34" charset="0"/>
              </a:rPr>
              <a:t>TOP </a:t>
            </a:r>
            <a:r>
              <a:rPr lang="fr-FR" sz="1800" b="1" dirty="0" err="1">
                <a:solidFill>
                  <a:srgbClr val="FF0000"/>
                </a:solidFill>
                <a:latin typeface="Raleway" panose="020B0503030101060003" pitchFamily="34" charset="0"/>
              </a:rPr>
              <a:t>Compét</a:t>
            </a:r>
            <a:r>
              <a:rPr lang="fr-FR" sz="1800" b="1" dirty="0">
                <a:solidFill>
                  <a:srgbClr val="FF0000"/>
                </a:solidFill>
                <a:latin typeface="Raleway" panose="020B0503030101060003" pitchFamily="34" charset="0"/>
              </a:rPr>
              <a:t> : </a:t>
            </a:r>
            <a:r>
              <a:rPr lang="fr-FR" sz="1800" dirty="0">
                <a:solidFill>
                  <a:srgbClr val="FF0000"/>
                </a:solidFill>
                <a:latin typeface="Raleway" panose="020B0503030101060003" pitchFamily="34" charset="0"/>
              </a:rPr>
              <a:t>XXX 2019 (Avec FDK)</a:t>
            </a:r>
          </a:p>
          <a:p>
            <a:pPr>
              <a:buFont typeface="Wingdings" panose="05000000000000000000" pitchFamily="2" charset="2"/>
              <a:buChar char="§"/>
            </a:pPr>
            <a:endParaRPr lang="fr-FR" sz="1800" dirty="0">
              <a:latin typeface="Raleway" panose="020B0503030101060003" pitchFamily="34" charset="0"/>
            </a:endParaRPr>
          </a:p>
        </p:txBody>
      </p:sp>
    </p:spTree>
    <p:extLst>
      <p:ext uri="{BB962C8B-B14F-4D97-AF65-F5344CB8AC3E}">
        <p14:creationId xmlns:p14="http://schemas.microsoft.com/office/powerpoint/2010/main" val="37787146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283467"/>
          </a:xfrm>
        </p:spPr>
        <p:txBody>
          <a:bodyPr/>
          <a:lstStyle/>
          <a:p>
            <a:pPr>
              <a:buFont typeface="Wingdings" panose="05000000000000000000" pitchFamily="2" charset="2"/>
              <a:buChar char="§"/>
            </a:pPr>
            <a:r>
              <a:rPr lang="fr-FR" sz="2400" b="0" dirty="0">
                <a:latin typeface="Raleway" panose="020B0503030101060003" pitchFamily="34" charset="0"/>
              </a:rPr>
              <a:t>Sous contrôle</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26</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Conclusion</a:t>
            </a:r>
          </a:p>
        </p:txBody>
      </p:sp>
    </p:spTree>
    <p:extLst>
      <p:ext uri="{BB962C8B-B14F-4D97-AF65-F5344CB8AC3E}">
        <p14:creationId xmlns:p14="http://schemas.microsoft.com/office/powerpoint/2010/main" val="9067112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815" y="847299"/>
            <a:ext cx="6560476" cy="4296201"/>
          </a:xfrm>
          <a:prstGeom prst="rect">
            <a:avLst/>
          </a:prstGeom>
        </p:spPr>
      </p:pic>
      <p:sp>
        <p:nvSpPr>
          <p:cNvPr id="5" name="Titre 4"/>
          <p:cNvSpPr>
            <a:spLocks noGrp="1"/>
          </p:cNvSpPr>
          <p:nvPr>
            <p:ph type="title"/>
          </p:nvPr>
        </p:nvSpPr>
        <p:spPr>
          <a:xfrm>
            <a:off x="806853" y="0"/>
            <a:ext cx="7772400" cy="1021556"/>
          </a:xfrm>
        </p:spPr>
        <p:txBody>
          <a:bodyPr/>
          <a:lstStyle/>
          <a:p>
            <a:pPr algn="ctr"/>
            <a:r>
              <a:rPr lang="fr-FR" dirty="0"/>
              <a:t>Merci d’être venu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27</a:t>
            </a:fld>
            <a:endParaRPr lang="fr-FR" sz="1200" b="1" i="0" u="none" strike="noStrike" cap="none">
              <a:solidFill>
                <a:srgbClr val="FF0000"/>
              </a:solidFill>
              <a:latin typeface="Calibri"/>
              <a:ea typeface="Calibri"/>
              <a:cs typeface="Calibri"/>
              <a:sym typeface="Calibri"/>
            </a:endParaRPr>
          </a:p>
        </p:txBody>
      </p:sp>
    </p:spTree>
    <p:extLst>
      <p:ext uri="{BB962C8B-B14F-4D97-AF65-F5344CB8AC3E}">
        <p14:creationId xmlns:p14="http://schemas.microsoft.com/office/powerpoint/2010/main" val="1740639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739649"/>
            <a:ext cx="8640960" cy="3456384"/>
          </a:xfrm>
        </p:spPr>
        <p:txBody>
          <a:bodyPr/>
          <a:lstStyle/>
          <a:p>
            <a:pPr marL="692150" indent="-514350">
              <a:buFont typeface="+mj-lt"/>
              <a:buAutoNum type="arabicPeriod"/>
            </a:pPr>
            <a:r>
              <a:rPr lang="fr-FR" dirty="0"/>
              <a:t>Introduction</a:t>
            </a:r>
          </a:p>
          <a:p>
            <a:pPr marL="692150" indent="-514350">
              <a:buFont typeface="+mj-lt"/>
              <a:buAutoNum type="arabicPeriod"/>
            </a:pPr>
            <a:r>
              <a:rPr lang="fr-FR" dirty="0">
                <a:solidFill>
                  <a:schemeClr val="bg1">
                    <a:lumMod val="65000"/>
                  </a:schemeClr>
                </a:solidFill>
              </a:rPr>
              <a:t>Bilan logistique</a:t>
            </a:r>
          </a:p>
          <a:p>
            <a:pPr marL="692150" indent="-514350">
              <a:buFont typeface="+mj-lt"/>
              <a:buAutoNum type="arabicPeriod"/>
            </a:pPr>
            <a:r>
              <a:rPr lang="fr-FR" dirty="0">
                <a:solidFill>
                  <a:schemeClr val="bg1">
                    <a:lumMod val="65000"/>
                  </a:schemeClr>
                </a:solidFill>
              </a:rPr>
              <a:t>Journal d’intégration</a:t>
            </a:r>
          </a:p>
          <a:p>
            <a:pPr marL="692150" indent="-514350">
              <a:buFont typeface="+mj-lt"/>
              <a:buAutoNum type="arabicPeriod"/>
            </a:pPr>
            <a:r>
              <a:rPr lang="fr-FR" dirty="0">
                <a:solidFill>
                  <a:schemeClr val="bg1">
                    <a:lumMod val="65000"/>
                  </a:schemeClr>
                </a:solidFill>
              </a:rPr>
              <a:t>Stratégie d’essais</a:t>
            </a:r>
          </a:p>
          <a:p>
            <a:pPr marL="692150" indent="-514350">
              <a:buFont typeface="+mj-lt"/>
              <a:buAutoNum type="arabicPeriod"/>
            </a:pPr>
            <a:r>
              <a:rPr lang="fr-FR" dirty="0">
                <a:solidFill>
                  <a:schemeClr val="bg1">
                    <a:lumMod val="65000"/>
                  </a:schemeClr>
                </a:solidFill>
              </a:rPr>
              <a:t>Conclusion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Table of contents</a:t>
            </a:r>
          </a:p>
        </p:txBody>
      </p:sp>
    </p:spTree>
    <p:extLst>
      <p:ext uri="{BB962C8B-B14F-4D97-AF65-F5344CB8AC3E}">
        <p14:creationId xmlns:p14="http://schemas.microsoft.com/office/powerpoint/2010/main" val="740347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736077"/>
            <a:ext cx="8640960" cy="3887370"/>
          </a:xfrm>
        </p:spPr>
        <p:txBody>
          <a:bodyPr/>
          <a:lstStyle/>
          <a:p>
            <a:pPr marL="177800" indent="0">
              <a:buNone/>
            </a:pPr>
            <a:r>
              <a:rPr lang="fr-FR" sz="2000" dirty="0">
                <a:latin typeface="Raleway" panose="020B0503030101060003" pitchFamily="34" charset="0"/>
              </a:rPr>
              <a:t>Point sur l’avancement</a:t>
            </a:r>
          </a:p>
          <a:p>
            <a:r>
              <a:rPr lang="fr-FR" sz="1800" b="0" dirty="0">
                <a:latin typeface="Raleway" panose="020B0503030101060003" pitchFamily="34" charset="0"/>
              </a:rPr>
              <a:t>Retard de 1 mois sur jalons du TOP Projet </a:t>
            </a:r>
          </a:p>
          <a:p>
            <a:r>
              <a:rPr lang="fr-FR" sz="2000" dirty="0">
                <a:latin typeface="Raleway" panose="020B0503030101060003" pitchFamily="34" charset="0"/>
              </a:rPr>
              <a:t>Indicateurs</a:t>
            </a:r>
          </a:p>
          <a:p>
            <a:r>
              <a:rPr lang="fr-FR" sz="1800" b="0" dirty="0">
                <a:latin typeface="Raleway" panose="020B0503030101060003" pitchFamily="34" charset="0"/>
              </a:rPr>
              <a:t>Structure tubulaire terminée (25 Janvier)</a:t>
            </a:r>
          </a:p>
          <a:p>
            <a:r>
              <a:rPr lang="fr-FR" sz="1800" b="0" dirty="0">
                <a:latin typeface="Raleway" panose="020B0503030101060003" pitchFamily="34" charset="0"/>
              </a:rPr>
              <a:t>Premières chapes soudées (31 Janvier)</a:t>
            </a:r>
          </a:p>
          <a:p>
            <a:r>
              <a:rPr lang="fr-FR" sz="1800" b="0" dirty="0">
                <a:latin typeface="Raleway" panose="020B0503030101060003" pitchFamily="34" charset="0"/>
              </a:rPr>
              <a:t>Fin de la soudure (8 Mars)</a:t>
            </a:r>
          </a:p>
          <a:p>
            <a:r>
              <a:rPr lang="fr-FR" sz="1800" b="0" dirty="0">
                <a:latin typeface="Raleway" panose="020B0503030101060003" pitchFamily="34" charset="0"/>
              </a:rPr>
              <a:t>Châssis équipé peint livré sur palette (15 Mars)</a:t>
            </a:r>
          </a:p>
          <a:p>
            <a:r>
              <a:rPr lang="fr-FR" sz="1800" b="0" dirty="0">
                <a:latin typeface="Raleway" panose="020B0503030101060003" pitchFamily="34" charset="0"/>
              </a:rPr>
              <a:t>Ensemble des pièces La </a:t>
            </a:r>
            <a:r>
              <a:rPr lang="fr-FR" sz="1800" b="0" dirty="0" err="1">
                <a:latin typeface="Raleway" panose="020B0503030101060003" pitchFamily="34" charset="0"/>
              </a:rPr>
              <a:t>Mache</a:t>
            </a:r>
            <a:r>
              <a:rPr lang="fr-FR" sz="1800" b="0" dirty="0">
                <a:latin typeface="Raleway" panose="020B0503030101060003" pitchFamily="34" charset="0"/>
              </a:rPr>
              <a:t> Productique terminées (Vendredi 22 Mars)</a:t>
            </a:r>
          </a:p>
          <a:p>
            <a:r>
              <a:rPr lang="fr-FR" sz="1800" b="0" dirty="0">
                <a:latin typeface="Raleway" panose="020B0503030101060003" pitchFamily="34" charset="0"/>
              </a:rPr>
              <a:t>Intégration terminée (9 Avril)</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Introduction</a:t>
            </a:r>
          </a:p>
        </p:txBody>
      </p:sp>
    </p:spTree>
    <p:extLst>
      <p:ext uri="{BB962C8B-B14F-4D97-AF65-F5344CB8AC3E}">
        <p14:creationId xmlns:p14="http://schemas.microsoft.com/office/powerpoint/2010/main" val="2793292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283467"/>
          </a:xfrm>
        </p:spPr>
        <p:txBody>
          <a:bodyPr/>
          <a:lstStyle/>
          <a:p>
            <a:pPr>
              <a:buFont typeface="Wingdings" panose="05000000000000000000" pitchFamily="2" charset="2"/>
              <a:buChar char="§"/>
            </a:pPr>
            <a:r>
              <a:rPr lang="fr-FR" sz="1800" i="1" dirty="0">
                <a:latin typeface="Raleway" panose="020B0503030101060003" pitchFamily="34" charset="0"/>
              </a:rPr>
              <a:t>Début de l’intégration : </a:t>
            </a:r>
            <a:r>
              <a:rPr lang="fr-FR" sz="1800" b="0" dirty="0">
                <a:latin typeface="Raleway" panose="020B0503030101060003" pitchFamily="34" charset="0"/>
              </a:rPr>
              <a:t>Samedi 16 Mars 2019</a:t>
            </a:r>
          </a:p>
          <a:p>
            <a:pPr>
              <a:buFont typeface="Wingdings" panose="05000000000000000000" pitchFamily="2" charset="2"/>
              <a:buChar char="§"/>
            </a:pPr>
            <a:r>
              <a:rPr lang="fr-FR" sz="1800" i="1" dirty="0">
                <a:latin typeface="Raleway" panose="020B0503030101060003" pitchFamily="34" charset="0"/>
              </a:rPr>
              <a:t>TOP Moteur : </a:t>
            </a:r>
            <a:r>
              <a:rPr lang="fr-FR" sz="1800" b="0" dirty="0">
                <a:latin typeface="Raleway" panose="020B0503030101060003" pitchFamily="34" charset="0"/>
              </a:rPr>
              <a:t>Vendredi 03 Avril 2019 </a:t>
            </a:r>
            <a:r>
              <a:rPr lang="fr-FR" sz="1800" b="0" dirty="0">
                <a:latin typeface="Raleway" panose="020B0503030101060003" pitchFamily="34" charset="0"/>
                <a:sym typeface="Wingdings" panose="05000000000000000000" pitchFamily="2" charset="2"/>
              </a:rPr>
              <a:t> Vendredi 26 Avril 2019</a:t>
            </a:r>
            <a:endParaRPr lang="fr-FR" sz="1800" b="0" dirty="0">
              <a:latin typeface="Raleway" panose="020B0503030101060003" pitchFamily="34" charset="0"/>
            </a:endParaRPr>
          </a:p>
          <a:p>
            <a:pPr>
              <a:buFont typeface="Wingdings" panose="05000000000000000000" pitchFamily="2" charset="2"/>
              <a:buChar char="§"/>
            </a:pPr>
            <a:r>
              <a:rPr lang="fr-FR" sz="1800" i="1" dirty="0">
                <a:latin typeface="Raleway" panose="020B0503030101060003" pitchFamily="34" charset="0"/>
                <a:sym typeface="Wingdings" panose="05000000000000000000" pitchFamily="2" charset="2"/>
              </a:rPr>
              <a:t>Roll Out : </a:t>
            </a:r>
            <a:r>
              <a:rPr lang="fr-FR" sz="1800" b="0" dirty="0">
                <a:latin typeface="Raleway" panose="020B0503030101060003" pitchFamily="34" charset="0"/>
                <a:sym typeface="Wingdings" panose="05000000000000000000" pitchFamily="2" charset="2"/>
              </a:rPr>
              <a:t>Mercredi 10 Avril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Début des essais : </a:t>
            </a:r>
            <a:r>
              <a:rPr lang="fr-FR" sz="1800" b="0" dirty="0">
                <a:latin typeface="Raleway" panose="020B0503030101060003" pitchFamily="34" charset="0"/>
                <a:sym typeface="Wingdings" panose="05000000000000000000" pitchFamily="2" charset="2"/>
              </a:rPr>
              <a:t>Jeudi 11 Avril 2019  Samedi 27 Avril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Départ en stage : </a:t>
            </a:r>
            <a:r>
              <a:rPr lang="fr-FR" sz="1800" b="0" dirty="0">
                <a:latin typeface="Raleway" panose="020B0503030101060003" pitchFamily="34" charset="0"/>
                <a:sym typeface="Wingdings" panose="05000000000000000000" pitchFamily="2" charset="2"/>
              </a:rPr>
              <a:t>2 Mai 2019 </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Essais tous les </a:t>
            </a:r>
            <a:r>
              <a:rPr lang="fr-FR" sz="1800" dirty="0" err="1">
                <a:latin typeface="Raleway" panose="020B0503030101060003" pitchFamily="34" charset="0"/>
                <a:sym typeface="Wingdings" panose="05000000000000000000" pitchFamily="2" charset="2"/>
              </a:rPr>
              <a:t>week</a:t>
            </a:r>
            <a:r>
              <a:rPr lang="fr-FR" sz="1800" dirty="0">
                <a:latin typeface="Raleway" panose="020B0503030101060003" pitchFamily="34" charset="0"/>
                <a:sym typeface="Wingdings" panose="05000000000000000000" pitchFamily="2" charset="2"/>
              </a:rPr>
              <a:t> end </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Compétition FSN : </a:t>
            </a:r>
            <a:r>
              <a:rPr lang="fr-FR" sz="1800" b="0" dirty="0">
                <a:latin typeface="Raleway" panose="020B0503030101060003" pitchFamily="34" charset="0"/>
                <a:sym typeface="Wingdings" panose="05000000000000000000" pitchFamily="2" charset="2"/>
              </a:rPr>
              <a:t>7 au 11 Juillet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Compétition FS ATA :</a:t>
            </a:r>
            <a:r>
              <a:rPr lang="fr-FR" sz="1800" b="0" dirty="0">
                <a:latin typeface="Raleway" panose="020B0503030101060003" pitchFamily="34" charset="0"/>
                <a:sym typeface="Wingdings" panose="05000000000000000000" pitchFamily="2" charset="2"/>
              </a:rPr>
              <a:t> 24 au 28 Juillet 2019</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Jalons Projet</a:t>
            </a:r>
          </a:p>
        </p:txBody>
      </p:sp>
    </p:spTree>
    <p:extLst>
      <p:ext uri="{BB962C8B-B14F-4D97-AF65-F5344CB8AC3E}">
        <p14:creationId xmlns:p14="http://schemas.microsoft.com/office/powerpoint/2010/main" val="3692004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6</a:t>
            </a:fld>
            <a:endParaRPr lang="fr-FR" sz="1200" b="1" i="0" u="none" strike="noStrike" cap="none">
              <a:solidFill>
                <a:srgbClr val="FF0000"/>
              </a:solidFill>
              <a:latin typeface="Calibri"/>
              <a:ea typeface="Calibri"/>
              <a:cs typeface="Calibri"/>
              <a:sym typeface="Calibri"/>
            </a:endParaRPr>
          </a:p>
        </p:txBody>
      </p:sp>
      <p:pic>
        <p:nvPicPr>
          <p:cNvPr id="4" name="Image 3">
            <a:extLst>
              <a:ext uri="{FF2B5EF4-FFF2-40B4-BE49-F238E27FC236}">
                <a16:creationId xmlns:a16="http://schemas.microsoft.com/office/drawing/2014/main" id="{25BB6609-B221-4398-AB21-C540D8472217}"/>
              </a:ext>
            </a:extLst>
          </p:cNvPr>
          <p:cNvPicPr>
            <a:picLocks noChangeAspect="1"/>
          </p:cNvPicPr>
          <p:nvPr/>
        </p:nvPicPr>
        <p:blipFill>
          <a:blip r:embed="rId2"/>
          <a:stretch>
            <a:fillRect/>
          </a:stretch>
        </p:blipFill>
        <p:spPr>
          <a:xfrm>
            <a:off x="4572000" y="386861"/>
            <a:ext cx="4530970" cy="3398227"/>
          </a:xfrm>
          <a:prstGeom prst="rect">
            <a:avLst/>
          </a:prstGeom>
        </p:spPr>
      </p:pic>
      <p:pic>
        <p:nvPicPr>
          <p:cNvPr id="8" name="Image 7">
            <a:extLst>
              <a:ext uri="{FF2B5EF4-FFF2-40B4-BE49-F238E27FC236}">
                <a16:creationId xmlns:a16="http://schemas.microsoft.com/office/drawing/2014/main" id="{C9B0BD6E-5EBC-4FFC-9F7F-4F361BDC61F3}"/>
              </a:ext>
            </a:extLst>
          </p:cNvPr>
          <p:cNvPicPr>
            <a:picLocks noChangeAspect="1"/>
          </p:cNvPicPr>
          <p:nvPr/>
        </p:nvPicPr>
        <p:blipFill>
          <a:blip r:embed="rId3"/>
          <a:stretch>
            <a:fillRect/>
          </a:stretch>
        </p:blipFill>
        <p:spPr>
          <a:xfrm>
            <a:off x="140676" y="386861"/>
            <a:ext cx="4202723" cy="3152042"/>
          </a:xfrm>
          <a:prstGeom prst="rect">
            <a:avLst/>
          </a:prstGeom>
        </p:spPr>
      </p:pic>
    </p:spTree>
    <p:extLst>
      <p:ext uri="{BB962C8B-B14F-4D97-AF65-F5344CB8AC3E}">
        <p14:creationId xmlns:p14="http://schemas.microsoft.com/office/powerpoint/2010/main" val="3419046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7</a:t>
            </a:fld>
            <a:endParaRPr lang="fr-FR" sz="1200" b="1" i="0" u="none" strike="noStrike" cap="none">
              <a:solidFill>
                <a:srgbClr val="FF0000"/>
              </a:solidFill>
              <a:latin typeface="Calibri"/>
              <a:ea typeface="Calibri"/>
              <a:cs typeface="Calibri"/>
              <a:sym typeface="Calibri"/>
            </a:endParaRPr>
          </a:p>
        </p:txBody>
      </p:sp>
      <p:pic>
        <p:nvPicPr>
          <p:cNvPr id="10" name="Image 9">
            <a:extLst>
              <a:ext uri="{FF2B5EF4-FFF2-40B4-BE49-F238E27FC236}">
                <a16:creationId xmlns:a16="http://schemas.microsoft.com/office/drawing/2014/main" id="{D1D562A6-8C95-435B-AB88-E053A579C06D}"/>
              </a:ext>
            </a:extLst>
          </p:cNvPr>
          <p:cNvPicPr>
            <a:picLocks noChangeAspect="1"/>
          </p:cNvPicPr>
          <p:nvPr/>
        </p:nvPicPr>
        <p:blipFill>
          <a:blip r:embed="rId2"/>
          <a:stretch>
            <a:fillRect/>
          </a:stretch>
        </p:blipFill>
        <p:spPr>
          <a:xfrm>
            <a:off x="0" y="0"/>
            <a:ext cx="6857999" cy="5143500"/>
          </a:xfrm>
          <a:prstGeom prst="rect">
            <a:avLst/>
          </a:prstGeom>
        </p:spPr>
      </p:pic>
      <p:sp>
        <p:nvSpPr>
          <p:cNvPr id="2" name="ZoneTexte 1">
            <a:extLst>
              <a:ext uri="{FF2B5EF4-FFF2-40B4-BE49-F238E27FC236}">
                <a16:creationId xmlns:a16="http://schemas.microsoft.com/office/drawing/2014/main" id="{EE2B8273-BD86-44EA-ACBB-2C99F0868F67}"/>
              </a:ext>
            </a:extLst>
          </p:cNvPr>
          <p:cNvSpPr txBox="1"/>
          <p:nvPr/>
        </p:nvSpPr>
        <p:spPr>
          <a:xfrm>
            <a:off x="6857999" y="1156189"/>
            <a:ext cx="2286001" cy="2677656"/>
          </a:xfrm>
          <a:prstGeom prst="rect">
            <a:avLst/>
          </a:prstGeom>
          <a:noFill/>
        </p:spPr>
        <p:txBody>
          <a:bodyPr wrap="square" rtlCol="0">
            <a:spAutoFit/>
          </a:bodyPr>
          <a:lstStyle/>
          <a:p>
            <a:pPr marL="285750" indent="-285750">
              <a:buFont typeface="Wingdings" panose="05000000000000000000" pitchFamily="2" charset="2"/>
              <a:buChar char="§"/>
            </a:pPr>
            <a:r>
              <a:rPr lang="fr-FR" dirty="0">
                <a:latin typeface="Raleway" panose="020B0503030101060003" pitchFamily="34" charset="0"/>
              </a:rPr>
              <a:t>Balisage des secteurs</a:t>
            </a:r>
          </a:p>
          <a:p>
            <a:pPr marL="285750" indent="-285750">
              <a:buFont typeface="Wingdings" panose="05000000000000000000" pitchFamily="2" charset="2"/>
              <a:buChar char="§"/>
            </a:pPr>
            <a:r>
              <a:rPr lang="fr-FR" dirty="0">
                <a:latin typeface="Raleway" panose="020B0503030101060003" pitchFamily="34" charset="0"/>
              </a:rPr>
              <a:t>Début inventaire complet du stock de pièces sur la plateforme </a:t>
            </a:r>
            <a:r>
              <a:rPr lang="fr-FR" dirty="0" err="1">
                <a:latin typeface="Raleway" panose="020B0503030101060003" pitchFamily="34" charset="0"/>
              </a:rPr>
              <a:t>Isypro</a:t>
            </a:r>
            <a:r>
              <a:rPr lang="fr-FR" dirty="0">
                <a:latin typeface="Raleway" panose="020B0503030101060003" pitchFamily="34" charset="0"/>
              </a:rPr>
              <a:t> de Bron</a:t>
            </a:r>
          </a:p>
          <a:p>
            <a:pPr marL="285750" indent="-285750">
              <a:buFont typeface="Wingdings" panose="05000000000000000000" pitchFamily="2" charset="2"/>
              <a:buChar char="§"/>
            </a:pPr>
            <a:r>
              <a:rPr lang="fr-FR" dirty="0">
                <a:latin typeface="Raleway" panose="020B0503030101060003" pitchFamily="34" charset="0"/>
              </a:rPr>
              <a:t>Rangement général</a:t>
            </a:r>
          </a:p>
          <a:p>
            <a:pPr marL="285750" indent="-285750">
              <a:buFont typeface="Wingdings" panose="05000000000000000000" pitchFamily="2" charset="2"/>
              <a:buChar char="§"/>
            </a:pPr>
            <a:r>
              <a:rPr lang="fr-FR" dirty="0">
                <a:latin typeface="Raleway" panose="020B0503030101060003" pitchFamily="34" charset="0"/>
              </a:rPr>
              <a:t>Préparation réorganisation de l’espace de travail</a:t>
            </a:r>
          </a:p>
          <a:p>
            <a:pPr marL="285750" indent="-285750">
              <a:buFont typeface="Wingdings" panose="05000000000000000000" pitchFamily="2" charset="2"/>
              <a:buChar char="§"/>
            </a:pPr>
            <a:r>
              <a:rPr lang="fr-FR" dirty="0">
                <a:latin typeface="Raleway" panose="020B0503030101060003" pitchFamily="34" charset="0"/>
              </a:rPr>
              <a:t>Vérification des normes de sécurité</a:t>
            </a:r>
          </a:p>
        </p:txBody>
      </p:sp>
    </p:spTree>
    <p:extLst>
      <p:ext uri="{BB962C8B-B14F-4D97-AF65-F5344CB8AC3E}">
        <p14:creationId xmlns:p14="http://schemas.microsoft.com/office/powerpoint/2010/main" val="4258217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Image 48">
            <a:extLst>
              <a:ext uri="{FF2B5EF4-FFF2-40B4-BE49-F238E27FC236}">
                <a16:creationId xmlns:a16="http://schemas.microsoft.com/office/drawing/2014/main" id="{E1F02009-81B4-4C2B-A421-9C94B5F758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636" y="1152199"/>
            <a:ext cx="7976044" cy="2368548"/>
          </a:xfrm>
          <a:prstGeom prst="rect">
            <a:avLst/>
          </a:prstGeom>
        </p:spPr>
      </p:pic>
      <p:sp>
        <p:nvSpPr>
          <p:cNvPr id="14" name="Rectangle 13">
            <a:extLst>
              <a:ext uri="{FF2B5EF4-FFF2-40B4-BE49-F238E27FC236}">
                <a16:creationId xmlns:a16="http://schemas.microsoft.com/office/drawing/2014/main" id="{A8A380FF-C653-487C-9E59-50EA1C404B96}"/>
              </a:ext>
            </a:extLst>
          </p:cNvPr>
          <p:cNvSpPr/>
          <p:nvPr/>
        </p:nvSpPr>
        <p:spPr>
          <a:xfrm>
            <a:off x="0" y="4734935"/>
            <a:ext cx="1037060" cy="31242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685800"/>
            <a:endParaRPr lang="fr-FR" sz="1350" kern="1200" dirty="0">
              <a:solidFill>
                <a:prstClr val="white"/>
              </a:solidFill>
              <a:latin typeface="Calibri" panose="020F0502020204030204"/>
            </a:endParaRPr>
          </a:p>
        </p:txBody>
      </p:sp>
      <p:sp>
        <p:nvSpPr>
          <p:cNvPr id="3" name="Sous-titre 2">
            <a:extLst>
              <a:ext uri="{FF2B5EF4-FFF2-40B4-BE49-F238E27FC236}">
                <a16:creationId xmlns:a16="http://schemas.microsoft.com/office/drawing/2014/main" id="{6FFAD397-444A-4C2E-8BA6-9889D6320527}"/>
              </a:ext>
            </a:extLst>
          </p:cNvPr>
          <p:cNvSpPr>
            <a:spLocks noGrp="1"/>
          </p:cNvSpPr>
          <p:nvPr>
            <p:ph type="subTitle" idx="1"/>
          </p:nvPr>
        </p:nvSpPr>
        <p:spPr>
          <a:xfrm>
            <a:off x="48258" y="4816523"/>
            <a:ext cx="940544" cy="230833"/>
          </a:xfrm>
        </p:spPr>
        <p:txBody>
          <a:bodyPr>
            <a:normAutofit fontScale="77500" lnSpcReduction="20000"/>
          </a:bodyPr>
          <a:lstStyle/>
          <a:p>
            <a:r>
              <a:rPr lang="fr-FR" sz="1200" b="1" dirty="0">
                <a:solidFill>
                  <a:schemeClr val="bg1"/>
                </a:solidFill>
                <a:latin typeface="Raleway" panose="020B0503030101060003" pitchFamily="34" charset="0"/>
              </a:rPr>
              <a:t>Version : </a:t>
            </a:r>
            <a:r>
              <a:rPr lang="fr-FR" sz="1200" dirty="0">
                <a:solidFill>
                  <a:schemeClr val="bg1"/>
                </a:solidFill>
                <a:latin typeface="Raleway" panose="020B0503030101060003" pitchFamily="34" charset="0"/>
              </a:rPr>
              <a:t>v3.0</a:t>
            </a:r>
          </a:p>
        </p:txBody>
      </p:sp>
      <p:grpSp>
        <p:nvGrpSpPr>
          <p:cNvPr id="13" name="Groupe 12">
            <a:extLst>
              <a:ext uri="{FF2B5EF4-FFF2-40B4-BE49-F238E27FC236}">
                <a16:creationId xmlns:a16="http://schemas.microsoft.com/office/drawing/2014/main" id="{645E8D1C-A08F-4C0A-9217-CBE9D2266AF6}"/>
              </a:ext>
            </a:extLst>
          </p:cNvPr>
          <p:cNvGrpSpPr/>
          <p:nvPr/>
        </p:nvGrpSpPr>
        <p:grpSpPr>
          <a:xfrm>
            <a:off x="0" y="129241"/>
            <a:ext cx="4333240" cy="446705"/>
            <a:chOff x="3197013" y="142241"/>
            <a:chExt cx="5777653" cy="595606"/>
          </a:xfrm>
        </p:grpSpPr>
        <p:sp>
          <p:nvSpPr>
            <p:cNvPr id="12" name="Rectangle 11">
              <a:extLst>
                <a:ext uri="{FF2B5EF4-FFF2-40B4-BE49-F238E27FC236}">
                  <a16:creationId xmlns:a16="http://schemas.microsoft.com/office/drawing/2014/main" id="{5003CB31-D2D3-4ECF-84E3-00A61459058B}"/>
                </a:ext>
              </a:extLst>
            </p:cNvPr>
            <p:cNvSpPr/>
            <p:nvPr/>
          </p:nvSpPr>
          <p:spPr>
            <a:xfrm>
              <a:off x="3197013" y="142241"/>
              <a:ext cx="5662507" cy="595606"/>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685800"/>
              <a:endParaRPr lang="fr-FR" sz="1350" kern="1200" dirty="0">
                <a:solidFill>
                  <a:prstClr val="white"/>
                </a:solidFill>
                <a:latin typeface="Calibri" panose="020F0502020204030204"/>
              </a:endParaRPr>
            </a:p>
          </p:txBody>
        </p:sp>
        <p:sp>
          <p:nvSpPr>
            <p:cNvPr id="11" name="ZoneTexte 10">
              <a:extLst>
                <a:ext uri="{FF2B5EF4-FFF2-40B4-BE49-F238E27FC236}">
                  <a16:creationId xmlns:a16="http://schemas.microsoft.com/office/drawing/2014/main" id="{3FA8355A-A4C7-4D41-AB95-73E6C648DFC9}"/>
                </a:ext>
              </a:extLst>
            </p:cNvPr>
            <p:cNvSpPr txBox="1"/>
            <p:nvPr/>
          </p:nvSpPr>
          <p:spPr>
            <a:xfrm>
              <a:off x="3217333" y="255378"/>
              <a:ext cx="5757333" cy="400109"/>
            </a:xfrm>
            <a:prstGeom prst="rect">
              <a:avLst/>
            </a:prstGeom>
            <a:noFill/>
          </p:spPr>
          <p:txBody>
            <a:bodyPr wrap="square" rtlCol="0">
              <a:spAutoFit/>
            </a:bodyPr>
            <a:lstStyle/>
            <a:p>
              <a:pPr defTabSz="685800"/>
              <a:r>
                <a:rPr lang="fr-FR" sz="1350" b="1" kern="1200" dirty="0">
                  <a:solidFill>
                    <a:prstClr val="white"/>
                  </a:solidFill>
                  <a:latin typeface="Raleway" panose="020B0503030101060003" pitchFamily="34" charset="0"/>
                  <a:ea typeface="+mn-ea"/>
                  <a:cs typeface="+mn-cs"/>
                </a:rPr>
                <a:t>Plateforme de ISYPRO (Lycée Emile </a:t>
              </a:r>
              <a:r>
                <a:rPr lang="fr-FR" sz="1350" b="1" kern="1200" dirty="0" err="1">
                  <a:solidFill>
                    <a:prstClr val="white"/>
                  </a:solidFill>
                  <a:latin typeface="Raleway" panose="020B0503030101060003" pitchFamily="34" charset="0"/>
                  <a:ea typeface="+mn-ea"/>
                  <a:cs typeface="+mn-cs"/>
                </a:rPr>
                <a:t>Bejuit</a:t>
              </a:r>
              <a:r>
                <a:rPr lang="fr-FR" sz="1350" b="1" kern="1200" dirty="0">
                  <a:solidFill>
                    <a:prstClr val="white"/>
                  </a:solidFill>
                  <a:latin typeface="Raleway" panose="020B0503030101060003" pitchFamily="34" charset="0"/>
                  <a:ea typeface="+mn-ea"/>
                  <a:cs typeface="+mn-cs"/>
                </a:rPr>
                <a:t> - Bron) </a:t>
              </a:r>
            </a:p>
          </p:txBody>
        </p:sp>
      </p:grpSp>
      <p:grpSp>
        <p:nvGrpSpPr>
          <p:cNvPr id="34" name="Groupe 33">
            <a:extLst>
              <a:ext uri="{FF2B5EF4-FFF2-40B4-BE49-F238E27FC236}">
                <a16:creationId xmlns:a16="http://schemas.microsoft.com/office/drawing/2014/main" id="{E47B1674-EA0D-4332-974F-FBC0AEB4DA83}"/>
              </a:ext>
            </a:extLst>
          </p:cNvPr>
          <p:cNvGrpSpPr/>
          <p:nvPr/>
        </p:nvGrpSpPr>
        <p:grpSpPr>
          <a:xfrm>
            <a:off x="7316628" y="1151119"/>
            <a:ext cx="1379340" cy="2343641"/>
            <a:chOff x="9801013" y="1578279"/>
            <a:chExt cx="1815245" cy="3081403"/>
          </a:xfrm>
        </p:grpSpPr>
        <p:sp>
          <p:nvSpPr>
            <p:cNvPr id="18" name="Rectangle 17">
              <a:extLst>
                <a:ext uri="{FF2B5EF4-FFF2-40B4-BE49-F238E27FC236}">
                  <a16:creationId xmlns:a16="http://schemas.microsoft.com/office/drawing/2014/main" id="{1B8F295A-E012-4B8D-A328-AF3172551FE0}"/>
                </a:ext>
              </a:extLst>
            </p:cNvPr>
            <p:cNvSpPr/>
            <p:nvPr/>
          </p:nvSpPr>
          <p:spPr>
            <a:xfrm>
              <a:off x="9801013" y="1578279"/>
              <a:ext cx="1815245" cy="3081403"/>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26" name="ZoneTexte 25">
              <a:extLst>
                <a:ext uri="{FF2B5EF4-FFF2-40B4-BE49-F238E27FC236}">
                  <a16:creationId xmlns:a16="http://schemas.microsoft.com/office/drawing/2014/main" id="{BBCDB51F-5D8B-4D96-BA88-C5286291E943}"/>
                </a:ext>
              </a:extLst>
            </p:cNvPr>
            <p:cNvSpPr txBox="1"/>
            <p:nvPr/>
          </p:nvSpPr>
          <p:spPr>
            <a:xfrm>
              <a:off x="10092149" y="3327953"/>
              <a:ext cx="1403062" cy="394546"/>
            </a:xfrm>
            <a:prstGeom prst="rect">
              <a:avLst/>
            </a:prstGeom>
            <a:noFill/>
          </p:spPr>
          <p:txBody>
            <a:bodyPr wrap="square" rtlCol="0">
              <a:spAutoFit/>
            </a:bodyPr>
            <a:lstStyle/>
            <a:p>
              <a:pPr defTabSz="685800"/>
              <a:r>
                <a:rPr lang="fr-FR" sz="1350" b="1" i="1" kern="1200" dirty="0" err="1">
                  <a:solidFill>
                    <a:srgbClr val="4472C4">
                      <a:lumMod val="75000"/>
                    </a:srgbClr>
                  </a:solidFill>
                  <a:latin typeface="Raleway" panose="020B0503030101060003" pitchFamily="34" charset="0"/>
                  <a:ea typeface="+mn-ea"/>
                  <a:cs typeface="+mn-cs"/>
                </a:rPr>
                <a:t>Sector</a:t>
              </a:r>
              <a:r>
                <a:rPr lang="fr-FR" sz="1350" b="1" i="1" kern="1200" dirty="0">
                  <a:solidFill>
                    <a:srgbClr val="4472C4">
                      <a:lumMod val="75000"/>
                    </a:srgbClr>
                  </a:solidFill>
                  <a:latin typeface="Raleway" panose="020B0503030101060003" pitchFamily="34" charset="0"/>
                  <a:ea typeface="+mn-ea"/>
                  <a:cs typeface="+mn-cs"/>
                </a:rPr>
                <a:t> 1</a:t>
              </a:r>
            </a:p>
          </p:txBody>
        </p:sp>
      </p:grpSp>
      <p:sp>
        <p:nvSpPr>
          <p:cNvPr id="19" name="Rectangle 18">
            <a:extLst>
              <a:ext uri="{FF2B5EF4-FFF2-40B4-BE49-F238E27FC236}">
                <a16:creationId xmlns:a16="http://schemas.microsoft.com/office/drawing/2014/main" id="{8B7613A4-D628-41E1-BE5E-2FBD64A6D615}"/>
              </a:ext>
            </a:extLst>
          </p:cNvPr>
          <p:cNvSpPr/>
          <p:nvPr/>
        </p:nvSpPr>
        <p:spPr>
          <a:xfrm>
            <a:off x="719636" y="1183710"/>
            <a:ext cx="1213419" cy="2311052"/>
          </a:xfrm>
          <a:prstGeom prst="rect">
            <a:avLst/>
          </a:prstGeom>
          <a:solidFill>
            <a:schemeClr val="accent3">
              <a:alpha val="3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685800"/>
            <a:endParaRPr lang="fr-FR" sz="1350" kern="1200" dirty="0">
              <a:solidFill>
                <a:prstClr val="white"/>
              </a:solidFill>
              <a:latin typeface="Calibri" panose="020F0502020204030204"/>
            </a:endParaRPr>
          </a:p>
        </p:txBody>
      </p:sp>
      <p:sp>
        <p:nvSpPr>
          <p:cNvPr id="27" name="ZoneTexte 26">
            <a:extLst>
              <a:ext uri="{FF2B5EF4-FFF2-40B4-BE49-F238E27FC236}">
                <a16:creationId xmlns:a16="http://schemas.microsoft.com/office/drawing/2014/main" id="{4F489E98-1AB2-454B-BC1B-5AE010A0C585}"/>
              </a:ext>
            </a:extLst>
          </p:cNvPr>
          <p:cNvSpPr txBox="1"/>
          <p:nvPr/>
        </p:nvSpPr>
        <p:spPr>
          <a:xfrm>
            <a:off x="1010655" y="2181152"/>
            <a:ext cx="909585" cy="300082"/>
          </a:xfrm>
          <a:prstGeom prst="rect">
            <a:avLst/>
          </a:prstGeom>
          <a:noFill/>
        </p:spPr>
        <p:txBody>
          <a:bodyPr wrap="square" rtlCol="0">
            <a:spAutoFit/>
          </a:bodyPr>
          <a:lstStyle/>
          <a:p>
            <a:pPr defTabSz="685800"/>
            <a:r>
              <a:rPr lang="fr-FR" sz="1350" b="1" i="1" kern="1200" dirty="0" err="1">
                <a:solidFill>
                  <a:prstClr val="white">
                    <a:lumMod val="50000"/>
                  </a:prstClr>
                </a:solidFill>
                <a:latin typeface="Raleway" panose="020B0503030101060003" pitchFamily="34" charset="0"/>
                <a:ea typeface="+mn-ea"/>
                <a:cs typeface="+mn-cs"/>
              </a:rPr>
              <a:t>Sector</a:t>
            </a:r>
            <a:r>
              <a:rPr lang="fr-FR" sz="1350" b="1" i="1" kern="1200" dirty="0">
                <a:solidFill>
                  <a:prstClr val="white">
                    <a:lumMod val="50000"/>
                  </a:prstClr>
                </a:solidFill>
                <a:latin typeface="Raleway" panose="020B0503030101060003" pitchFamily="34" charset="0"/>
                <a:ea typeface="+mn-ea"/>
                <a:cs typeface="+mn-cs"/>
              </a:rPr>
              <a:t> 7</a:t>
            </a:r>
          </a:p>
        </p:txBody>
      </p:sp>
      <p:grpSp>
        <p:nvGrpSpPr>
          <p:cNvPr id="79" name="Groupe 78">
            <a:extLst>
              <a:ext uri="{FF2B5EF4-FFF2-40B4-BE49-F238E27FC236}">
                <a16:creationId xmlns:a16="http://schemas.microsoft.com/office/drawing/2014/main" id="{3CAED0A4-C8FA-4B92-92CF-731A99DAD731}"/>
              </a:ext>
            </a:extLst>
          </p:cNvPr>
          <p:cNvGrpSpPr/>
          <p:nvPr/>
        </p:nvGrpSpPr>
        <p:grpSpPr>
          <a:xfrm>
            <a:off x="7798660" y="4190692"/>
            <a:ext cx="913534" cy="300082"/>
            <a:chOff x="7340131" y="5587589"/>
            <a:chExt cx="1218045" cy="400109"/>
          </a:xfrm>
        </p:grpSpPr>
        <p:sp>
          <p:nvSpPr>
            <p:cNvPr id="76" name="Rectangle 75">
              <a:extLst>
                <a:ext uri="{FF2B5EF4-FFF2-40B4-BE49-F238E27FC236}">
                  <a16:creationId xmlns:a16="http://schemas.microsoft.com/office/drawing/2014/main" id="{07C6C0B8-8A42-4295-B5B9-ADA09F270A73}"/>
                </a:ext>
              </a:extLst>
            </p:cNvPr>
            <p:cNvSpPr/>
            <p:nvPr/>
          </p:nvSpPr>
          <p:spPr>
            <a:xfrm>
              <a:off x="7347842" y="5597856"/>
              <a:ext cx="1202625" cy="360594"/>
            </a:xfrm>
            <a:prstGeom prst="rect">
              <a:avLst/>
            </a:prstGeom>
            <a:solidFill>
              <a:schemeClr val="accent3">
                <a:alpha val="3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defTabSz="685800"/>
              <a:endParaRPr lang="fr-FR" sz="1350" kern="1200" dirty="0">
                <a:solidFill>
                  <a:prstClr val="white"/>
                </a:solidFill>
                <a:latin typeface="Calibri" panose="020F0502020204030204"/>
              </a:endParaRPr>
            </a:p>
          </p:txBody>
        </p:sp>
        <p:sp>
          <p:nvSpPr>
            <p:cNvPr id="77" name="ZoneTexte 76">
              <a:extLst>
                <a:ext uri="{FF2B5EF4-FFF2-40B4-BE49-F238E27FC236}">
                  <a16:creationId xmlns:a16="http://schemas.microsoft.com/office/drawing/2014/main" id="{D6234D4E-B13D-4DCB-B8CC-66387093F426}"/>
                </a:ext>
              </a:extLst>
            </p:cNvPr>
            <p:cNvSpPr txBox="1"/>
            <p:nvPr/>
          </p:nvSpPr>
          <p:spPr>
            <a:xfrm>
              <a:off x="7340131" y="5587589"/>
              <a:ext cx="1218045" cy="400109"/>
            </a:xfrm>
            <a:prstGeom prst="rect">
              <a:avLst/>
            </a:prstGeom>
            <a:noFill/>
          </p:spPr>
          <p:txBody>
            <a:bodyPr wrap="square" rtlCol="0">
              <a:spAutoFit/>
            </a:bodyPr>
            <a:lstStyle/>
            <a:p>
              <a:pPr defTabSz="685800"/>
              <a:r>
                <a:rPr lang="fr-FR" sz="1350" b="1" i="1" kern="1200" dirty="0" err="1">
                  <a:solidFill>
                    <a:prstClr val="white">
                      <a:lumMod val="50000"/>
                    </a:prstClr>
                  </a:solidFill>
                  <a:latin typeface="Raleway" panose="020B0503030101060003" pitchFamily="34" charset="0"/>
                  <a:ea typeface="+mn-ea"/>
                  <a:cs typeface="+mn-cs"/>
                </a:rPr>
                <a:t>Sector</a:t>
              </a:r>
              <a:r>
                <a:rPr lang="fr-FR" sz="1350" b="1" i="1" kern="1200" dirty="0">
                  <a:solidFill>
                    <a:prstClr val="white">
                      <a:lumMod val="50000"/>
                    </a:prstClr>
                  </a:solidFill>
                  <a:latin typeface="Raleway" panose="020B0503030101060003" pitchFamily="34" charset="0"/>
                  <a:ea typeface="+mn-ea"/>
                  <a:cs typeface="+mn-cs"/>
                </a:rPr>
                <a:t> 7</a:t>
              </a:r>
            </a:p>
          </p:txBody>
        </p:sp>
      </p:grpSp>
      <p:grpSp>
        <p:nvGrpSpPr>
          <p:cNvPr id="15" name="Groupe 14">
            <a:extLst>
              <a:ext uri="{FF2B5EF4-FFF2-40B4-BE49-F238E27FC236}">
                <a16:creationId xmlns:a16="http://schemas.microsoft.com/office/drawing/2014/main" id="{935B5786-C405-42D3-A9A2-57E54918A056}"/>
              </a:ext>
            </a:extLst>
          </p:cNvPr>
          <p:cNvGrpSpPr/>
          <p:nvPr/>
        </p:nvGrpSpPr>
        <p:grpSpPr>
          <a:xfrm>
            <a:off x="5251036" y="2391231"/>
            <a:ext cx="2065592" cy="1112110"/>
            <a:chOff x="7370087" y="2733467"/>
            <a:chExt cx="2356970" cy="692665"/>
          </a:xfrm>
        </p:grpSpPr>
        <p:sp>
          <p:nvSpPr>
            <p:cNvPr id="24" name="Rectangle 23">
              <a:extLst>
                <a:ext uri="{FF2B5EF4-FFF2-40B4-BE49-F238E27FC236}">
                  <a16:creationId xmlns:a16="http://schemas.microsoft.com/office/drawing/2014/main" id="{C4A8431A-0716-4C92-9603-1C38D4A9922A}"/>
                </a:ext>
              </a:extLst>
            </p:cNvPr>
            <p:cNvSpPr/>
            <p:nvPr/>
          </p:nvSpPr>
          <p:spPr>
            <a:xfrm>
              <a:off x="7370087" y="2733467"/>
              <a:ext cx="2356970" cy="692665"/>
            </a:xfrm>
            <a:prstGeom prst="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28" name="ZoneTexte 27">
              <a:extLst>
                <a:ext uri="{FF2B5EF4-FFF2-40B4-BE49-F238E27FC236}">
                  <a16:creationId xmlns:a16="http://schemas.microsoft.com/office/drawing/2014/main" id="{E0F67465-C439-4602-8006-656E8C806EEA}"/>
                </a:ext>
              </a:extLst>
            </p:cNvPr>
            <p:cNvSpPr txBox="1"/>
            <p:nvPr/>
          </p:nvSpPr>
          <p:spPr>
            <a:xfrm>
              <a:off x="8008594" y="2903616"/>
              <a:ext cx="1192107" cy="186903"/>
            </a:xfrm>
            <a:prstGeom prst="rect">
              <a:avLst/>
            </a:prstGeom>
            <a:noFill/>
          </p:spPr>
          <p:txBody>
            <a:bodyPr wrap="square" rtlCol="0">
              <a:spAutoFit/>
            </a:bodyPr>
            <a:lstStyle/>
            <a:p>
              <a:pPr defTabSz="685800"/>
              <a:r>
                <a:rPr lang="fr-FR" sz="1350" b="1" i="1" kern="1200" dirty="0" err="1">
                  <a:solidFill>
                    <a:srgbClr val="ED7D31">
                      <a:lumMod val="75000"/>
                    </a:srgbClr>
                  </a:solidFill>
                  <a:latin typeface="Raleway" panose="020B0503030101060003" pitchFamily="34" charset="0"/>
                  <a:ea typeface="+mn-ea"/>
                  <a:cs typeface="+mn-cs"/>
                </a:rPr>
                <a:t>Sector</a:t>
              </a:r>
              <a:r>
                <a:rPr lang="fr-FR" sz="1350" b="1" i="1" kern="1200" dirty="0">
                  <a:solidFill>
                    <a:srgbClr val="ED7D31">
                      <a:lumMod val="75000"/>
                    </a:srgbClr>
                  </a:solidFill>
                  <a:latin typeface="Raleway" panose="020B0503030101060003" pitchFamily="34" charset="0"/>
                  <a:ea typeface="+mn-ea"/>
                  <a:cs typeface="+mn-cs"/>
                </a:rPr>
                <a:t> 4</a:t>
              </a:r>
            </a:p>
          </p:txBody>
        </p:sp>
      </p:grpSp>
      <p:grpSp>
        <p:nvGrpSpPr>
          <p:cNvPr id="58" name="Groupe 57">
            <a:extLst>
              <a:ext uri="{FF2B5EF4-FFF2-40B4-BE49-F238E27FC236}">
                <a16:creationId xmlns:a16="http://schemas.microsoft.com/office/drawing/2014/main" id="{2235A119-6713-477A-BEE3-B0C7C9295792}"/>
              </a:ext>
            </a:extLst>
          </p:cNvPr>
          <p:cNvGrpSpPr/>
          <p:nvPr/>
        </p:nvGrpSpPr>
        <p:grpSpPr>
          <a:xfrm>
            <a:off x="5949273" y="1155522"/>
            <a:ext cx="1367356" cy="634931"/>
            <a:chOff x="7701975" y="1583195"/>
            <a:chExt cx="2092951" cy="846574"/>
          </a:xfrm>
        </p:grpSpPr>
        <p:sp>
          <p:nvSpPr>
            <p:cNvPr id="20" name="Rectangle 19">
              <a:extLst>
                <a:ext uri="{FF2B5EF4-FFF2-40B4-BE49-F238E27FC236}">
                  <a16:creationId xmlns:a16="http://schemas.microsoft.com/office/drawing/2014/main" id="{96C2F680-432C-42F4-A67E-59F81128B0B0}"/>
                </a:ext>
              </a:extLst>
            </p:cNvPr>
            <p:cNvSpPr/>
            <p:nvPr/>
          </p:nvSpPr>
          <p:spPr>
            <a:xfrm>
              <a:off x="7701975" y="1583195"/>
              <a:ext cx="2092951" cy="846574"/>
            </a:xfrm>
            <a:prstGeom prst="rect">
              <a:avLst/>
            </a:prstGeom>
            <a:solidFill>
              <a:schemeClr val="accent6">
                <a:alpha val="3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29" name="ZoneTexte 28">
              <a:extLst>
                <a:ext uri="{FF2B5EF4-FFF2-40B4-BE49-F238E27FC236}">
                  <a16:creationId xmlns:a16="http://schemas.microsoft.com/office/drawing/2014/main" id="{70CA4045-1956-4BBE-86FC-B1CC695CCFA8}"/>
                </a:ext>
              </a:extLst>
            </p:cNvPr>
            <p:cNvSpPr txBox="1"/>
            <p:nvPr/>
          </p:nvSpPr>
          <p:spPr>
            <a:xfrm>
              <a:off x="8133479" y="1829348"/>
              <a:ext cx="1308412" cy="400109"/>
            </a:xfrm>
            <a:prstGeom prst="rect">
              <a:avLst/>
            </a:prstGeom>
            <a:noFill/>
          </p:spPr>
          <p:txBody>
            <a:bodyPr wrap="square" rtlCol="0">
              <a:spAutoFit/>
            </a:bodyPr>
            <a:lstStyle/>
            <a:p>
              <a:pPr defTabSz="685800"/>
              <a:r>
                <a:rPr lang="fr-FR" sz="1350" b="1" i="1" kern="1200" dirty="0" err="1">
                  <a:solidFill>
                    <a:srgbClr val="70AD47">
                      <a:lumMod val="75000"/>
                    </a:srgbClr>
                  </a:solidFill>
                  <a:latin typeface="Raleway" panose="020B0503030101060003" pitchFamily="34" charset="0"/>
                  <a:ea typeface="+mn-ea"/>
                  <a:cs typeface="+mn-cs"/>
                </a:rPr>
                <a:t>Sector</a:t>
              </a:r>
              <a:r>
                <a:rPr lang="fr-FR" sz="1350" b="1" i="1" kern="1200" dirty="0">
                  <a:solidFill>
                    <a:srgbClr val="70AD47">
                      <a:lumMod val="75000"/>
                    </a:srgbClr>
                  </a:solidFill>
                  <a:latin typeface="Raleway" panose="020B0503030101060003" pitchFamily="34" charset="0"/>
                  <a:ea typeface="+mn-ea"/>
                  <a:cs typeface="+mn-cs"/>
                </a:rPr>
                <a:t> 2</a:t>
              </a:r>
            </a:p>
          </p:txBody>
        </p:sp>
      </p:grpSp>
      <p:grpSp>
        <p:nvGrpSpPr>
          <p:cNvPr id="64" name="Groupe 63">
            <a:extLst>
              <a:ext uri="{FF2B5EF4-FFF2-40B4-BE49-F238E27FC236}">
                <a16:creationId xmlns:a16="http://schemas.microsoft.com/office/drawing/2014/main" id="{478AAA71-CCE4-49FF-87F3-6D54C279CBF2}"/>
              </a:ext>
            </a:extLst>
          </p:cNvPr>
          <p:cNvGrpSpPr/>
          <p:nvPr/>
        </p:nvGrpSpPr>
        <p:grpSpPr>
          <a:xfrm>
            <a:off x="4439925" y="1158383"/>
            <a:ext cx="1501091" cy="634931"/>
            <a:chOff x="5337405" y="1578280"/>
            <a:chExt cx="2092951" cy="846574"/>
          </a:xfrm>
        </p:grpSpPr>
        <p:sp>
          <p:nvSpPr>
            <p:cNvPr id="21" name="Rectangle 20">
              <a:extLst>
                <a:ext uri="{FF2B5EF4-FFF2-40B4-BE49-F238E27FC236}">
                  <a16:creationId xmlns:a16="http://schemas.microsoft.com/office/drawing/2014/main" id="{428FA79D-C385-40DD-80C7-A76526ADBA03}"/>
                </a:ext>
              </a:extLst>
            </p:cNvPr>
            <p:cNvSpPr/>
            <p:nvPr/>
          </p:nvSpPr>
          <p:spPr>
            <a:xfrm>
              <a:off x="5337405" y="1578280"/>
              <a:ext cx="2092951" cy="846574"/>
            </a:xfrm>
            <a:prstGeom prst="rect">
              <a:avLst/>
            </a:prstGeom>
            <a:solidFill>
              <a:schemeClr val="accent2">
                <a:alpha val="3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30" name="ZoneTexte 29">
              <a:extLst>
                <a:ext uri="{FF2B5EF4-FFF2-40B4-BE49-F238E27FC236}">
                  <a16:creationId xmlns:a16="http://schemas.microsoft.com/office/drawing/2014/main" id="{643CB572-0DFB-495D-B896-86EB74BD2AA8}"/>
                </a:ext>
              </a:extLst>
            </p:cNvPr>
            <p:cNvSpPr txBox="1"/>
            <p:nvPr/>
          </p:nvSpPr>
          <p:spPr>
            <a:xfrm>
              <a:off x="5607694" y="1790101"/>
              <a:ext cx="1372262" cy="400109"/>
            </a:xfrm>
            <a:prstGeom prst="rect">
              <a:avLst/>
            </a:prstGeom>
            <a:noFill/>
          </p:spPr>
          <p:txBody>
            <a:bodyPr wrap="square" rtlCol="0">
              <a:spAutoFit/>
            </a:bodyPr>
            <a:lstStyle/>
            <a:p>
              <a:pPr defTabSz="685800"/>
              <a:r>
                <a:rPr lang="fr-FR" sz="1350" b="1" i="1" kern="1200" dirty="0" err="1">
                  <a:solidFill>
                    <a:srgbClr val="FF0000"/>
                  </a:solidFill>
                  <a:latin typeface="Raleway" panose="020B0503030101060003" pitchFamily="34" charset="0"/>
                  <a:ea typeface="+mn-ea"/>
                  <a:cs typeface="+mn-cs"/>
                </a:rPr>
                <a:t>Sector</a:t>
              </a:r>
              <a:r>
                <a:rPr lang="fr-FR" sz="1350" b="1" i="1" kern="1200" dirty="0">
                  <a:solidFill>
                    <a:srgbClr val="FF0000"/>
                  </a:solidFill>
                  <a:latin typeface="Raleway" panose="020B0503030101060003" pitchFamily="34" charset="0"/>
                  <a:ea typeface="+mn-ea"/>
                  <a:cs typeface="+mn-cs"/>
                </a:rPr>
                <a:t> 3</a:t>
              </a:r>
            </a:p>
          </p:txBody>
        </p:sp>
      </p:grpSp>
      <p:grpSp>
        <p:nvGrpSpPr>
          <p:cNvPr id="16" name="Groupe 15">
            <a:extLst>
              <a:ext uri="{FF2B5EF4-FFF2-40B4-BE49-F238E27FC236}">
                <a16:creationId xmlns:a16="http://schemas.microsoft.com/office/drawing/2014/main" id="{3D3F7171-1675-4476-9763-36EE5F3222F3}"/>
              </a:ext>
            </a:extLst>
          </p:cNvPr>
          <p:cNvGrpSpPr/>
          <p:nvPr/>
        </p:nvGrpSpPr>
        <p:grpSpPr>
          <a:xfrm>
            <a:off x="3811898" y="2458152"/>
            <a:ext cx="1439139" cy="1032311"/>
            <a:chOff x="5337405" y="3813108"/>
            <a:chExt cx="2092951" cy="846574"/>
          </a:xfrm>
        </p:grpSpPr>
        <p:sp>
          <p:nvSpPr>
            <p:cNvPr id="23" name="Rectangle 22">
              <a:extLst>
                <a:ext uri="{FF2B5EF4-FFF2-40B4-BE49-F238E27FC236}">
                  <a16:creationId xmlns:a16="http://schemas.microsoft.com/office/drawing/2014/main" id="{B7EA7B36-0AC2-4394-B637-4F3ACB54911C}"/>
                </a:ext>
              </a:extLst>
            </p:cNvPr>
            <p:cNvSpPr/>
            <p:nvPr/>
          </p:nvSpPr>
          <p:spPr>
            <a:xfrm>
              <a:off x="5337405" y="3813108"/>
              <a:ext cx="2092951" cy="846574"/>
            </a:xfrm>
            <a:prstGeom prst="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31" name="ZoneTexte 30">
              <a:extLst>
                <a:ext uri="{FF2B5EF4-FFF2-40B4-BE49-F238E27FC236}">
                  <a16:creationId xmlns:a16="http://schemas.microsoft.com/office/drawing/2014/main" id="{F42A9E58-5E40-437D-AC02-900ED8E70A81}"/>
                </a:ext>
              </a:extLst>
            </p:cNvPr>
            <p:cNvSpPr txBox="1"/>
            <p:nvPr/>
          </p:nvSpPr>
          <p:spPr>
            <a:xfrm>
              <a:off x="5788019" y="4043270"/>
              <a:ext cx="1192108" cy="416460"/>
            </a:xfrm>
            <a:prstGeom prst="rect">
              <a:avLst/>
            </a:prstGeom>
            <a:noFill/>
          </p:spPr>
          <p:txBody>
            <a:bodyPr wrap="square" rtlCol="0">
              <a:spAutoFit/>
            </a:bodyPr>
            <a:lstStyle/>
            <a:p>
              <a:pPr defTabSz="685800"/>
              <a:r>
                <a:rPr lang="fr-FR" sz="1350" b="1" i="1" kern="1200" dirty="0" err="1">
                  <a:solidFill>
                    <a:srgbClr val="ED7D31">
                      <a:lumMod val="75000"/>
                    </a:srgbClr>
                  </a:solidFill>
                  <a:latin typeface="Raleway" panose="020B0503030101060003" pitchFamily="34" charset="0"/>
                  <a:ea typeface="+mn-ea"/>
                  <a:cs typeface="+mn-cs"/>
                </a:rPr>
                <a:t>Sector</a:t>
              </a:r>
              <a:r>
                <a:rPr lang="fr-FR" sz="1350" b="1" i="1" kern="1200" dirty="0">
                  <a:solidFill>
                    <a:srgbClr val="ED7D31">
                      <a:lumMod val="75000"/>
                    </a:srgbClr>
                  </a:solidFill>
                  <a:latin typeface="Raleway" panose="020B0503030101060003" pitchFamily="34" charset="0"/>
                  <a:ea typeface="+mn-ea"/>
                  <a:cs typeface="+mn-cs"/>
                </a:rPr>
                <a:t> 5</a:t>
              </a:r>
            </a:p>
          </p:txBody>
        </p:sp>
      </p:grpSp>
      <p:grpSp>
        <p:nvGrpSpPr>
          <p:cNvPr id="36" name="Groupe 35">
            <a:extLst>
              <a:ext uri="{FF2B5EF4-FFF2-40B4-BE49-F238E27FC236}">
                <a16:creationId xmlns:a16="http://schemas.microsoft.com/office/drawing/2014/main" id="{521F51EB-1B43-4F92-B27F-C824114C1FA5}"/>
              </a:ext>
            </a:extLst>
          </p:cNvPr>
          <p:cNvGrpSpPr/>
          <p:nvPr/>
        </p:nvGrpSpPr>
        <p:grpSpPr>
          <a:xfrm>
            <a:off x="1938139" y="2859831"/>
            <a:ext cx="1873470" cy="634931"/>
            <a:chOff x="3052463" y="3813108"/>
            <a:chExt cx="1454609" cy="846574"/>
          </a:xfrm>
        </p:grpSpPr>
        <p:sp>
          <p:nvSpPr>
            <p:cNvPr id="25" name="Rectangle 24">
              <a:extLst>
                <a:ext uri="{FF2B5EF4-FFF2-40B4-BE49-F238E27FC236}">
                  <a16:creationId xmlns:a16="http://schemas.microsoft.com/office/drawing/2014/main" id="{878D9040-500C-4321-B270-8EB30599F438}"/>
                </a:ext>
              </a:extLst>
            </p:cNvPr>
            <p:cNvSpPr/>
            <p:nvPr/>
          </p:nvSpPr>
          <p:spPr>
            <a:xfrm>
              <a:off x="3052463" y="3813108"/>
              <a:ext cx="1454609" cy="846574"/>
            </a:xfrm>
            <a:prstGeom prst="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32" name="ZoneTexte 31">
              <a:extLst>
                <a:ext uri="{FF2B5EF4-FFF2-40B4-BE49-F238E27FC236}">
                  <a16:creationId xmlns:a16="http://schemas.microsoft.com/office/drawing/2014/main" id="{85FA8619-CC5D-4CAD-A204-9FCDA5B3BBA6}"/>
                </a:ext>
              </a:extLst>
            </p:cNvPr>
            <p:cNvSpPr txBox="1"/>
            <p:nvPr/>
          </p:nvSpPr>
          <p:spPr>
            <a:xfrm>
              <a:off x="3470757" y="3997028"/>
              <a:ext cx="756763" cy="400109"/>
            </a:xfrm>
            <a:prstGeom prst="rect">
              <a:avLst/>
            </a:prstGeom>
            <a:noFill/>
          </p:spPr>
          <p:txBody>
            <a:bodyPr wrap="square" rtlCol="0">
              <a:spAutoFit/>
            </a:bodyPr>
            <a:lstStyle/>
            <a:p>
              <a:pPr defTabSz="685800"/>
              <a:r>
                <a:rPr lang="fr-FR" sz="1350" b="1" i="1" kern="1200" dirty="0" err="1">
                  <a:solidFill>
                    <a:srgbClr val="ED7D31">
                      <a:lumMod val="75000"/>
                    </a:srgbClr>
                  </a:solidFill>
                  <a:latin typeface="Raleway" panose="020B0503030101060003" pitchFamily="34" charset="0"/>
                  <a:ea typeface="+mn-ea"/>
                  <a:cs typeface="+mn-cs"/>
                </a:rPr>
                <a:t>Sector</a:t>
              </a:r>
              <a:r>
                <a:rPr lang="fr-FR" sz="1350" b="1" i="1" kern="1200" dirty="0">
                  <a:solidFill>
                    <a:srgbClr val="ED7D31">
                      <a:lumMod val="75000"/>
                    </a:srgbClr>
                  </a:solidFill>
                  <a:latin typeface="Raleway" panose="020B0503030101060003" pitchFamily="34" charset="0"/>
                  <a:ea typeface="+mn-ea"/>
                  <a:cs typeface="+mn-cs"/>
                </a:rPr>
                <a:t> 5</a:t>
              </a:r>
            </a:p>
          </p:txBody>
        </p:sp>
      </p:grpSp>
      <p:grpSp>
        <p:nvGrpSpPr>
          <p:cNvPr id="37" name="Groupe 36">
            <a:extLst>
              <a:ext uri="{FF2B5EF4-FFF2-40B4-BE49-F238E27FC236}">
                <a16:creationId xmlns:a16="http://schemas.microsoft.com/office/drawing/2014/main" id="{A2BA6509-9B45-4692-989B-1B328C09C7BE}"/>
              </a:ext>
            </a:extLst>
          </p:cNvPr>
          <p:cNvGrpSpPr/>
          <p:nvPr/>
        </p:nvGrpSpPr>
        <p:grpSpPr>
          <a:xfrm>
            <a:off x="1949569" y="1158382"/>
            <a:ext cx="2036263" cy="1179488"/>
            <a:chOff x="2599425" y="1544510"/>
            <a:chExt cx="2592929" cy="1506113"/>
          </a:xfrm>
        </p:grpSpPr>
        <p:sp>
          <p:nvSpPr>
            <p:cNvPr id="22" name="Rectangle 21">
              <a:extLst>
                <a:ext uri="{FF2B5EF4-FFF2-40B4-BE49-F238E27FC236}">
                  <a16:creationId xmlns:a16="http://schemas.microsoft.com/office/drawing/2014/main" id="{70901FC1-3469-45E9-8133-CCEE96BEA0F1}"/>
                </a:ext>
              </a:extLst>
            </p:cNvPr>
            <p:cNvSpPr/>
            <p:nvPr/>
          </p:nvSpPr>
          <p:spPr>
            <a:xfrm>
              <a:off x="2599425" y="1544510"/>
              <a:ext cx="2592929" cy="1506113"/>
            </a:xfrm>
            <a:prstGeom prst="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33" name="ZoneTexte 32">
              <a:extLst>
                <a:ext uri="{FF2B5EF4-FFF2-40B4-BE49-F238E27FC236}">
                  <a16:creationId xmlns:a16="http://schemas.microsoft.com/office/drawing/2014/main" id="{553AC406-6308-4219-B092-0BED5730C996}"/>
                </a:ext>
              </a:extLst>
            </p:cNvPr>
            <p:cNvSpPr txBox="1"/>
            <p:nvPr/>
          </p:nvSpPr>
          <p:spPr>
            <a:xfrm>
              <a:off x="3307621" y="2144411"/>
              <a:ext cx="1192107" cy="383181"/>
            </a:xfrm>
            <a:prstGeom prst="rect">
              <a:avLst/>
            </a:prstGeom>
            <a:noFill/>
          </p:spPr>
          <p:txBody>
            <a:bodyPr wrap="square" rtlCol="0">
              <a:spAutoFit/>
            </a:bodyPr>
            <a:lstStyle/>
            <a:p>
              <a:pPr defTabSz="685800"/>
              <a:r>
                <a:rPr lang="fr-FR" sz="1350" b="1" i="1" kern="1200" dirty="0" err="1">
                  <a:solidFill>
                    <a:srgbClr val="ED7D31">
                      <a:lumMod val="75000"/>
                    </a:srgbClr>
                  </a:solidFill>
                  <a:latin typeface="Raleway" panose="020B0503030101060003" pitchFamily="34" charset="0"/>
                  <a:ea typeface="+mn-ea"/>
                  <a:cs typeface="+mn-cs"/>
                </a:rPr>
                <a:t>Sector</a:t>
              </a:r>
              <a:r>
                <a:rPr lang="fr-FR" sz="1350" b="1" i="1" kern="1200" dirty="0">
                  <a:solidFill>
                    <a:srgbClr val="ED7D31">
                      <a:lumMod val="75000"/>
                    </a:srgbClr>
                  </a:solidFill>
                  <a:latin typeface="Raleway" panose="020B0503030101060003" pitchFamily="34" charset="0"/>
                  <a:ea typeface="+mn-ea"/>
                  <a:cs typeface="+mn-cs"/>
                </a:rPr>
                <a:t> 5</a:t>
              </a:r>
            </a:p>
          </p:txBody>
        </p:sp>
      </p:grpSp>
      <p:sp>
        <p:nvSpPr>
          <p:cNvPr id="48" name="Rectangle 47">
            <a:extLst>
              <a:ext uri="{FF2B5EF4-FFF2-40B4-BE49-F238E27FC236}">
                <a16:creationId xmlns:a16="http://schemas.microsoft.com/office/drawing/2014/main" id="{D402053E-E0A4-4C09-B97F-080EAC3BCA46}"/>
              </a:ext>
            </a:extLst>
          </p:cNvPr>
          <p:cNvSpPr/>
          <p:nvPr/>
        </p:nvSpPr>
        <p:spPr>
          <a:xfrm rot="16200000">
            <a:off x="380654" y="2922709"/>
            <a:ext cx="923325" cy="23519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50" name="Rectangle 49">
            <a:extLst>
              <a:ext uri="{FF2B5EF4-FFF2-40B4-BE49-F238E27FC236}">
                <a16:creationId xmlns:a16="http://schemas.microsoft.com/office/drawing/2014/main" id="{163954E1-EA0E-4A8D-9BC7-0ECA670DDE28}"/>
              </a:ext>
            </a:extLst>
          </p:cNvPr>
          <p:cNvSpPr/>
          <p:nvPr/>
        </p:nvSpPr>
        <p:spPr>
          <a:xfrm>
            <a:off x="1055621" y="3261275"/>
            <a:ext cx="809571" cy="23519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52" name="Rectangle 51">
            <a:extLst>
              <a:ext uri="{FF2B5EF4-FFF2-40B4-BE49-F238E27FC236}">
                <a16:creationId xmlns:a16="http://schemas.microsoft.com/office/drawing/2014/main" id="{B04AB1A0-48C8-4AC2-9DE9-640F7D478AB6}"/>
              </a:ext>
            </a:extLst>
          </p:cNvPr>
          <p:cNvSpPr/>
          <p:nvPr/>
        </p:nvSpPr>
        <p:spPr>
          <a:xfrm>
            <a:off x="1055621" y="2578643"/>
            <a:ext cx="809571" cy="23519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53" name="Rectangle 52">
            <a:extLst>
              <a:ext uri="{FF2B5EF4-FFF2-40B4-BE49-F238E27FC236}">
                <a16:creationId xmlns:a16="http://schemas.microsoft.com/office/drawing/2014/main" id="{847D2E7F-F4D7-4CBC-8816-5EB5395F43B3}"/>
              </a:ext>
            </a:extLst>
          </p:cNvPr>
          <p:cNvSpPr/>
          <p:nvPr/>
        </p:nvSpPr>
        <p:spPr>
          <a:xfrm>
            <a:off x="1126674" y="1641127"/>
            <a:ext cx="365761" cy="48646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grpSp>
        <p:nvGrpSpPr>
          <p:cNvPr id="55" name="Groupe 54">
            <a:extLst>
              <a:ext uri="{FF2B5EF4-FFF2-40B4-BE49-F238E27FC236}">
                <a16:creationId xmlns:a16="http://schemas.microsoft.com/office/drawing/2014/main" id="{28529F58-83C1-4926-BED7-C5B7F3F8ABC2}"/>
              </a:ext>
            </a:extLst>
          </p:cNvPr>
          <p:cNvGrpSpPr/>
          <p:nvPr/>
        </p:nvGrpSpPr>
        <p:grpSpPr>
          <a:xfrm>
            <a:off x="1180875" y="4195758"/>
            <a:ext cx="993365" cy="300082"/>
            <a:chOff x="9801012" y="1578279"/>
            <a:chExt cx="1815246" cy="3119187"/>
          </a:xfrm>
        </p:grpSpPr>
        <p:sp>
          <p:nvSpPr>
            <p:cNvPr id="56" name="Rectangle 55">
              <a:extLst>
                <a:ext uri="{FF2B5EF4-FFF2-40B4-BE49-F238E27FC236}">
                  <a16:creationId xmlns:a16="http://schemas.microsoft.com/office/drawing/2014/main" id="{8F7B5F93-D9BF-48C8-9BB3-B2D85D23C683}"/>
                </a:ext>
              </a:extLst>
            </p:cNvPr>
            <p:cNvSpPr/>
            <p:nvPr/>
          </p:nvSpPr>
          <p:spPr>
            <a:xfrm>
              <a:off x="9801013" y="1578279"/>
              <a:ext cx="1815245" cy="3081403"/>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57" name="ZoneTexte 56">
              <a:extLst>
                <a:ext uri="{FF2B5EF4-FFF2-40B4-BE49-F238E27FC236}">
                  <a16:creationId xmlns:a16="http://schemas.microsoft.com/office/drawing/2014/main" id="{254D34AA-1E47-4FA0-B5DD-C27D03FD76DE}"/>
                </a:ext>
              </a:extLst>
            </p:cNvPr>
            <p:cNvSpPr txBox="1"/>
            <p:nvPr/>
          </p:nvSpPr>
          <p:spPr>
            <a:xfrm>
              <a:off x="9801012" y="1578279"/>
              <a:ext cx="1815244" cy="3119187"/>
            </a:xfrm>
            <a:prstGeom prst="rect">
              <a:avLst/>
            </a:prstGeom>
            <a:noFill/>
          </p:spPr>
          <p:txBody>
            <a:bodyPr wrap="square" rtlCol="0">
              <a:spAutoFit/>
            </a:bodyPr>
            <a:lstStyle/>
            <a:p>
              <a:pPr defTabSz="685800"/>
              <a:r>
                <a:rPr lang="fr-FR" sz="1350" b="1" i="1" kern="1200" dirty="0" err="1">
                  <a:solidFill>
                    <a:srgbClr val="4472C4">
                      <a:lumMod val="75000"/>
                    </a:srgbClr>
                  </a:solidFill>
                  <a:latin typeface="Raleway" panose="020B0503030101060003" pitchFamily="34" charset="0"/>
                  <a:ea typeface="+mn-ea"/>
                  <a:cs typeface="+mn-cs"/>
                </a:rPr>
                <a:t>Sector</a:t>
              </a:r>
              <a:r>
                <a:rPr lang="fr-FR" sz="1350" b="1" i="1" kern="1200" dirty="0">
                  <a:solidFill>
                    <a:srgbClr val="4472C4">
                      <a:lumMod val="75000"/>
                    </a:srgbClr>
                  </a:solidFill>
                  <a:latin typeface="Raleway" panose="020B0503030101060003" pitchFamily="34" charset="0"/>
                  <a:ea typeface="+mn-ea"/>
                  <a:cs typeface="+mn-cs"/>
                </a:rPr>
                <a:t> 1</a:t>
              </a:r>
            </a:p>
          </p:txBody>
        </p:sp>
      </p:grpSp>
      <p:grpSp>
        <p:nvGrpSpPr>
          <p:cNvPr id="59" name="Groupe 58">
            <a:extLst>
              <a:ext uri="{FF2B5EF4-FFF2-40B4-BE49-F238E27FC236}">
                <a16:creationId xmlns:a16="http://schemas.microsoft.com/office/drawing/2014/main" id="{A603A594-2C35-47FB-B899-6E004CAFDABF}"/>
              </a:ext>
            </a:extLst>
          </p:cNvPr>
          <p:cNvGrpSpPr/>
          <p:nvPr/>
        </p:nvGrpSpPr>
        <p:grpSpPr>
          <a:xfrm>
            <a:off x="2341880" y="4197181"/>
            <a:ext cx="993365" cy="300082"/>
            <a:chOff x="7430356" y="1574806"/>
            <a:chExt cx="2092951" cy="860471"/>
          </a:xfrm>
        </p:grpSpPr>
        <p:sp>
          <p:nvSpPr>
            <p:cNvPr id="60" name="Rectangle 59">
              <a:extLst>
                <a:ext uri="{FF2B5EF4-FFF2-40B4-BE49-F238E27FC236}">
                  <a16:creationId xmlns:a16="http://schemas.microsoft.com/office/drawing/2014/main" id="{C102813C-CF40-4BD8-882A-18F1D2DB768E}"/>
                </a:ext>
              </a:extLst>
            </p:cNvPr>
            <p:cNvSpPr/>
            <p:nvPr/>
          </p:nvSpPr>
          <p:spPr>
            <a:xfrm>
              <a:off x="7430356" y="1578280"/>
              <a:ext cx="2092951" cy="846574"/>
            </a:xfrm>
            <a:prstGeom prst="rect">
              <a:avLst/>
            </a:prstGeom>
            <a:solidFill>
              <a:schemeClr val="accent6">
                <a:alpha val="3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61" name="ZoneTexte 60">
              <a:extLst>
                <a:ext uri="{FF2B5EF4-FFF2-40B4-BE49-F238E27FC236}">
                  <a16:creationId xmlns:a16="http://schemas.microsoft.com/office/drawing/2014/main" id="{E3163B3E-F919-470E-8F78-CB1991EC8447}"/>
                </a:ext>
              </a:extLst>
            </p:cNvPr>
            <p:cNvSpPr txBox="1"/>
            <p:nvPr/>
          </p:nvSpPr>
          <p:spPr>
            <a:xfrm>
              <a:off x="7499904" y="1574806"/>
              <a:ext cx="1990822" cy="860471"/>
            </a:xfrm>
            <a:prstGeom prst="rect">
              <a:avLst/>
            </a:prstGeom>
            <a:noFill/>
          </p:spPr>
          <p:txBody>
            <a:bodyPr wrap="square" rtlCol="0">
              <a:spAutoFit/>
            </a:bodyPr>
            <a:lstStyle/>
            <a:p>
              <a:pPr defTabSz="685800"/>
              <a:r>
                <a:rPr lang="fr-FR" sz="1350" b="1" i="1" kern="1200" dirty="0" err="1">
                  <a:solidFill>
                    <a:srgbClr val="70AD47">
                      <a:lumMod val="75000"/>
                    </a:srgbClr>
                  </a:solidFill>
                  <a:latin typeface="Raleway" panose="020B0503030101060003" pitchFamily="34" charset="0"/>
                  <a:ea typeface="+mn-ea"/>
                  <a:cs typeface="+mn-cs"/>
                </a:rPr>
                <a:t>Sector</a:t>
              </a:r>
              <a:r>
                <a:rPr lang="fr-FR" sz="1350" b="1" i="1" kern="1200" dirty="0">
                  <a:solidFill>
                    <a:srgbClr val="70AD47">
                      <a:lumMod val="75000"/>
                    </a:srgbClr>
                  </a:solidFill>
                  <a:latin typeface="Raleway" panose="020B0503030101060003" pitchFamily="34" charset="0"/>
                  <a:ea typeface="+mn-ea"/>
                  <a:cs typeface="+mn-cs"/>
                </a:rPr>
                <a:t> 2</a:t>
              </a:r>
            </a:p>
          </p:txBody>
        </p:sp>
      </p:grpSp>
      <p:sp>
        <p:nvSpPr>
          <p:cNvPr id="62" name="ZoneTexte 61">
            <a:extLst>
              <a:ext uri="{FF2B5EF4-FFF2-40B4-BE49-F238E27FC236}">
                <a16:creationId xmlns:a16="http://schemas.microsoft.com/office/drawing/2014/main" id="{A14F682A-E930-413E-BA6D-39C398E98F07}"/>
              </a:ext>
            </a:extLst>
          </p:cNvPr>
          <p:cNvSpPr txBox="1"/>
          <p:nvPr/>
        </p:nvSpPr>
        <p:spPr>
          <a:xfrm>
            <a:off x="1156970" y="4545769"/>
            <a:ext cx="977900" cy="507831"/>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Raw </a:t>
            </a:r>
            <a:r>
              <a:rPr lang="fr-FR" sz="900" kern="1200" dirty="0" err="1">
                <a:solidFill>
                  <a:prstClr val="black"/>
                </a:solidFill>
                <a:latin typeface="Calibri" panose="020F0502020204030204"/>
                <a:ea typeface="+mn-ea"/>
                <a:cs typeface="+mn-cs"/>
              </a:rPr>
              <a:t>materials</a:t>
            </a:r>
            <a:r>
              <a:rPr lang="fr-FR" sz="900" kern="1200" dirty="0">
                <a:solidFill>
                  <a:prstClr val="black"/>
                </a:solidFill>
                <a:latin typeface="Calibri" panose="020F0502020204030204"/>
                <a:ea typeface="+mn-ea"/>
                <a:cs typeface="+mn-cs"/>
              </a:rPr>
              <a:t> &amp; trailer &amp; </a:t>
            </a:r>
            <a:r>
              <a:rPr lang="fr-FR" sz="900" kern="1200" dirty="0" err="1">
                <a:solidFill>
                  <a:prstClr val="black"/>
                </a:solidFill>
                <a:latin typeface="Calibri" panose="020F0502020204030204"/>
                <a:ea typeface="+mn-ea"/>
                <a:cs typeface="+mn-cs"/>
              </a:rPr>
              <a:t>machining</a:t>
            </a:r>
            <a:endParaRPr lang="fr-FR" sz="900" kern="1200" dirty="0">
              <a:solidFill>
                <a:prstClr val="black"/>
              </a:solidFill>
              <a:latin typeface="Calibri" panose="020F0502020204030204"/>
              <a:ea typeface="+mn-ea"/>
              <a:cs typeface="+mn-cs"/>
            </a:endParaRPr>
          </a:p>
        </p:txBody>
      </p:sp>
      <p:sp>
        <p:nvSpPr>
          <p:cNvPr id="63" name="ZoneTexte 62">
            <a:extLst>
              <a:ext uri="{FF2B5EF4-FFF2-40B4-BE49-F238E27FC236}">
                <a16:creationId xmlns:a16="http://schemas.microsoft.com/office/drawing/2014/main" id="{DDB0FA54-4C4B-4E1C-8253-8055CDDC2B91}"/>
              </a:ext>
            </a:extLst>
          </p:cNvPr>
          <p:cNvSpPr txBox="1"/>
          <p:nvPr/>
        </p:nvSpPr>
        <p:spPr>
          <a:xfrm>
            <a:off x="2341881" y="4541064"/>
            <a:ext cx="977900" cy="369332"/>
          </a:xfrm>
          <a:prstGeom prst="rect">
            <a:avLst/>
          </a:prstGeom>
          <a:noFill/>
        </p:spPr>
        <p:txBody>
          <a:bodyPr wrap="square" rtlCol="0">
            <a:spAutoFit/>
          </a:bodyPr>
          <a:lstStyle/>
          <a:p>
            <a:pPr defTabSz="685800"/>
            <a:r>
              <a:rPr lang="fr-FR" sz="900" kern="1200" dirty="0" err="1">
                <a:solidFill>
                  <a:prstClr val="black"/>
                </a:solidFill>
                <a:latin typeface="Calibri" panose="020F0502020204030204"/>
                <a:ea typeface="+mn-ea"/>
                <a:cs typeface="+mn-cs"/>
              </a:rPr>
              <a:t>Electrical</a:t>
            </a:r>
            <a:r>
              <a:rPr lang="fr-FR" sz="900" kern="1200" dirty="0">
                <a:solidFill>
                  <a:prstClr val="black"/>
                </a:solidFill>
                <a:latin typeface="Calibri" panose="020F0502020204030204"/>
                <a:ea typeface="+mn-ea"/>
                <a:cs typeface="+mn-cs"/>
              </a:rPr>
              <a:t> </a:t>
            </a:r>
            <a:r>
              <a:rPr lang="fr-FR" sz="900" kern="1200" dirty="0" err="1">
                <a:solidFill>
                  <a:prstClr val="black"/>
                </a:solidFill>
                <a:latin typeface="Calibri" panose="020F0502020204030204"/>
                <a:ea typeface="+mn-ea"/>
                <a:cs typeface="+mn-cs"/>
              </a:rPr>
              <a:t>Departement</a:t>
            </a:r>
            <a:endParaRPr lang="fr-FR" sz="900" kern="1200" dirty="0">
              <a:solidFill>
                <a:prstClr val="black"/>
              </a:solidFill>
              <a:latin typeface="Calibri" panose="020F0502020204030204"/>
              <a:ea typeface="+mn-ea"/>
              <a:cs typeface="+mn-cs"/>
            </a:endParaRPr>
          </a:p>
        </p:txBody>
      </p:sp>
      <p:grpSp>
        <p:nvGrpSpPr>
          <p:cNvPr id="65" name="Groupe 64">
            <a:extLst>
              <a:ext uri="{FF2B5EF4-FFF2-40B4-BE49-F238E27FC236}">
                <a16:creationId xmlns:a16="http://schemas.microsoft.com/office/drawing/2014/main" id="{A5B5AF29-4999-4E82-9451-A2D181E3CC20}"/>
              </a:ext>
            </a:extLst>
          </p:cNvPr>
          <p:cNvGrpSpPr/>
          <p:nvPr/>
        </p:nvGrpSpPr>
        <p:grpSpPr>
          <a:xfrm>
            <a:off x="3462024" y="4201096"/>
            <a:ext cx="908499" cy="300082"/>
            <a:chOff x="5337405" y="1574804"/>
            <a:chExt cx="2092951" cy="938982"/>
          </a:xfrm>
        </p:grpSpPr>
        <p:sp>
          <p:nvSpPr>
            <p:cNvPr id="66" name="Rectangle 65">
              <a:extLst>
                <a:ext uri="{FF2B5EF4-FFF2-40B4-BE49-F238E27FC236}">
                  <a16:creationId xmlns:a16="http://schemas.microsoft.com/office/drawing/2014/main" id="{D4965A46-4A71-4564-ABA0-3191719BC424}"/>
                </a:ext>
              </a:extLst>
            </p:cNvPr>
            <p:cNvSpPr/>
            <p:nvPr/>
          </p:nvSpPr>
          <p:spPr>
            <a:xfrm>
              <a:off x="5337405" y="1578280"/>
              <a:ext cx="2092951" cy="846574"/>
            </a:xfrm>
            <a:prstGeom prst="rect">
              <a:avLst/>
            </a:prstGeom>
            <a:solidFill>
              <a:schemeClr val="accent2">
                <a:alpha val="3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67" name="ZoneTexte 66">
              <a:extLst>
                <a:ext uri="{FF2B5EF4-FFF2-40B4-BE49-F238E27FC236}">
                  <a16:creationId xmlns:a16="http://schemas.microsoft.com/office/drawing/2014/main" id="{FA67A012-DDEE-4A5F-9328-5FD1B3C101DC}"/>
                </a:ext>
              </a:extLst>
            </p:cNvPr>
            <p:cNvSpPr txBox="1"/>
            <p:nvPr/>
          </p:nvSpPr>
          <p:spPr>
            <a:xfrm>
              <a:off x="5337405" y="1574804"/>
              <a:ext cx="2092951" cy="938982"/>
            </a:xfrm>
            <a:prstGeom prst="rect">
              <a:avLst/>
            </a:prstGeom>
            <a:noFill/>
          </p:spPr>
          <p:txBody>
            <a:bodyPr wrap="square" rtlCol="0">
              <a:spAutoFit/>
            </a:bodyPr>
            <a:lstStyle/>
            <a:p>
              <a:pPr defTabSz="685800"/>
              <a:r>
                <a:rPr lang="fr-FR" sz="1350" b="1" i="1" kern="1200" dirty="0" err="1">
                  <a:solidFill>
                    <a:srgbClr val="FF0000"/>
                  </a:solidFill>
                  <a:latin typeface="Raleway" panose="020B0503030101060003" pitchFamily="34" charset="0"/>
                  <a:ea typeface="+mn-ea"/>
                  <a:cs typeface="+mn-cs"/>
                </a:rPr>
                <a:t>Sector</a:t>
              </a:r>
              <a:r>
                <a:rPr lang="fr-FR" sz="1350" b="1" i="1" kern="1200" dirty="0">
                  <a:solidFill>
                    <a:srgbClr val="FF0000"/>
                  </a:solidFill>
                  <a:latin typeface="Raleway" panose="020B0503030101060003" pitchFamily="34" charset="0"/>
                  <a:ea typeface="+mn-ea"/>
                  <a:cs typeface="+mn-cs"/>
                </a:rPr>
                <a:t> 3</a:t>
              </a:r>
            </a:p>
          </p:txBody>
        </p:sp>
      </p:grpSp>
      <p:sp>
        <p:nvSpPr>
          <p:cNvPr id="68" name="ZoneTexte 67">
            <a:extLst>
              <a:ext uri="{FF2B5EF4-FFF2-40B4-BE49-F238E27FC236}">
                <a16:creationId xmlns:a16="http://schemas.microsoft.com/office/drawing/2014/main" id="{FC0E63BD-64BA-49DC-9572-9FF2F006C1C7}"/>
              </a:ext>
            </a:extLst>
          </p:cNvPr>
          <p:cNvSpPr txBox="1"/>
          <p:nvPr/>
        </p:nvSpPr>
        <p:spPr>
          <a:xfrm>
            <a:off x="3462025" y="4541064"/>
            <a:ext cx="977900" cy="507831"/>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Etagère Kit Montage &amp; Inventaire Pièces</a:t>
            </a:r>
          </a:p>
        </p:txBody>
      </p:sp>
      <p:grpSp>
        <p:nvGrpSpPr>
          <p:cNvPr id="80" name="Groupe 79">
            <a:extLst>
              <a:ext uri="{FF2B5EF4-FFF2-40B4-BE49-F238E27FC236}">
                <a16:creationId xmlns:a16="http://schemas.microsoft.com/office/drawing/2014/main" id="{E1FEB631-79C4-48CA-AC92-A8ADAC0171FB}"/>
              </a:ext>
            </a:extLst>
          </p:cNvPr>
          <p:cNvGrpSpPr/>
          <p:nvPr/>
        </p:nvGrpSpPr>
        <p:grpSpPr>
          <a:xfrm>
            <a:off x="4517518" y="4195754"/>
            <a:ext cx="913534" cy="305421"/>
            <a:chOff x="6023357" y="5594344"/>
            <a:chExt cx="1218045" cy="407228"/>
          </a:xfrm>
        </p:grpSpPr>
        <p:sp>
          <p:nvSpPr>
            <p:cNvPr id="73" name="Rectangle 72">
              <a:extLst>
                <a:ext uri="{FF2B5EF4-FFF2-40B4-BE49-F238E27FC236}">
                  <a16:creationId xmlns:a16="http://schemas.microsoft.com/office/drawing/2014/main" id="{4AF428C2-070F-4BCE-A189-5CBD31F8DB26}"/>
                </a:ext>
              </a:extLst>
            </p:cNvPr>
            <p:cNvSpPr/>
            <p:nvPr/>
          </p:nvSpPr>
          <p:spPr>
            <a:xfrm>
              <a:off x="6043975" y="5594344"/>
              <a:ext cx="1147239" cy="376449"/>
            </a:xfrm>
            <a:prstGeom prst="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74" name="ZoneTexte 73">
              <a:extLst>
                <a:ext uri="{FF2B5EF4-FFF2-40B4-BE49-F238E27FC236}">
                  <a16:creationId xmlns:a16="http://schemas.microsoft.com/office/drawing/2014/main" id="{6A552830-FE3A-4F08-A0C7-22546A681E79}"/>
                </a:ext>
              </a:extLst>
            </p:cNvPr>
            <p:cNvSpPr txBox="1"/>
            <p:nvPr/>
          </p:nvSpPr>
          <p:spPr>
            <a:xfrm>
              <a:off x="6023357" y="5601463"/>
              <a:ext cx="1218045" cy="400109"/>
            </a:xfrm>
            <a:prstGeom prst="rect">
              <a:avLst/>
            </a:prstGeom>
            <a:noFill/>
          </p:spPr>
          <p:txBody>
            <a:bodyPr wrap="square" rtlCol="0">
              <a:spAutoFit/>
            </a:bodyPr>
            <a:lstStyle/>
            <a:p>
              <a:pPr defTabSz="685800"/>
              <a:r>
                <a:rPr lang="fr-FR" sz="1350" b="1" i="1" kern="1200" dirty="0" err="1">
                  <a:solidFill>
                    <a:srgbClr val="ED7D31">
                      <a:lumMod val="75000"/>
                    </a:srgbClr>
                  </a:solidFill>
                  <a:latin typeface="Raleway" panose="020B0503030101060003" pitchFamily="34" charset="0"/>
                  <a:ea typeface="+mn-ea"/>
                  <a:cs typeface="+mn-cs"/>
                </a:rPr>
                <a:t>Sector</a:t>
              </a:r>
              <a:r>
                <a:rPr lang="fr-FR" sz="1350" b="1" i="1" kern="1200" dirty="0">
                  <a:solidFill>
                    <a:srgbClr val="ED7D31">
                      <a:lumMod val="75000"/>
                    </a:srgbClr>
                  </a:solidFill>
                  <a:latin typeface="Raleway" panose="020B0503030101060003" pitchFamily="34" charset="0"/>
                  <a:ea typeface="+mn-ea"/>
                  <a:cs typeface="+mn-cs"/>
                </a:rPr>
                <a:t> 4</a:t>
              </a:r>
            </a:p>
          </p:txBody>
        </p:sp>
      </p:grpSp>
      <p:sp>
        <p:nvSpPr>
          <p:cNvPr id="75" name="ZoneTexte 74">
            <a:extLst>
              <a:ext uri="{FF2B5EF4-FFF2-40B4-BE49-F238E27FC236}">
                <a16:creationId xmlns:a16="http://schemas.microsoft.com/office/drawing/2014/main" id="{BA3AD6E0-3855-4527-B474-C6F6B7DE8021}"/>
              </a:ext>
            </a:extLst>
          </p:cNvPr>
          <p:cNvSpPr txBox="1"/>
          <p:nvPr/>
        </p:nvSpPr>
        <p:spPr>
          <a:xfrm>
            <a:off x="4532982" y="4541064"/>
            <a:ext cx="977900" cy="507831"/>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Etagère Kit Montage &amp; Inventaire Pièces</a:t>
            </a:r>
          </a:p>
        </p:txBody>
      </p:sp>
      <p:grpSp>
        <p:nvGrpSpPr>
          <p:cNvPr id="81" name="Groupe 80">
            <a:extLst>
              <a:ext uri="{FF2B5EF4-FFF2-40B4-BE49-F238E27FC236}">
                <a16:creationId xmlns:a16="http://schemas.microsoft.com/office/drawing/2014/main" id="{F8350B4A-0141-491A-B3B9-A3534523397C}"/>
              </a:ext>
            </a:extLst>
          </p:cNvPr>
          <p:cNvGrpSpPr/>
          <p:nvPr/>
        </p:nvGrpSpPr>
        <p:grpSpPr>
          <a:xfrm>
            <a:off x="5478413" y="4195754"/>
            <a:ext cx="913534" cy="305421"/>
            <a:chOff x="6023357" y="5594344"/>
            <a:chExt cx="1218045" cy="407228"/>
          </a:xfrm>
        </p:grpSpPr>
        <p:sp>
          <p:nvSpPr>
            <p:cNvPr id="82" name="Rectangle 81">
              <a:extLst>
                <a:ext uri="{FF2B5EF4-FFF2-40B4-BE49-F238E27FC236}">
                  <a16:creationId xmlns:a16="http://schemas.microsoft.com/office/drawing/2014/main" id="{E9706C51-E520-4A34-B41B-54A903F8DE9D}"/>
                </a:ext>
              </a:extLst>
            </p:cNvPr>
            <p:cNvSpPr/>
            <p:nvPr/>
          </p:nvSpPr>
          <p:spPr>
            <a:xfrm>
              <a:off x="6043975" y="5594344"/>
              <a:ext cx="1147239" cy="376449"/>
            </a:xfrm>
            <a:prstGeom prst="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83" name="ZoneTexte 82">
              <a:extLst>
                <a:ext uri="{FF2B5EF4-FFF2-40B4-BE49-F238E27FC236}">
                  <a16:creationId xmlns:a16="http://schemas.microsoft.com/office/drawing/2014/main" id="{E8D104AE-CB20-4119-AD50-E876C3BA01C4}"/>
                </a:ext>
              </a:extLst>
            </p:cNvPr>
            <p:cNvSpPr txBox="1"/>
            <p:nvPr/>
          </p:nvSpPr>
          <p:spPr>
            <a:xfrm>
              <a:off x="6023357" y="5601463"/>
              <a:ext cx="1218045" cy="400109"/>
            </a:xfrm>
            <a:prstGeom prst="rect">
              <a:avLst/>
            </a:prstGeom>
            <a:noFill/>
          </p:spPr>
          <p:txBody>
            <a:bodyPr wrap="square" rtlCol="0">
              <a:spAutoFit/>
            </a:bodyPr>
            <a:lstStyle/>
            <a:p>
              <a:pPr defTabSz="685800"/>
              <a:r>
                <a:rPr lang="fr-FR" sz="1350" b="1" i="1" kern="1200" dirty="0" err="1">
                  <a:solidFill>
                    <a:srgbClr val="ED7D31">
                      <a:lumMod val="75000"/>
                    </a:srgbClr>
                  </a:solidFill>
                  <a:latin typeface="Raleway" panose="020B0503030101060003" pitchFamily="34" charset="0"/>
                  <a:ea typeface="+mn-ea"/>
                  <a:cs typeface="+mn-cs"/>
                </a:rPr>
                <a:t>Sector</a:t>
              </a:r>
              <a:r>
                <a:rPr lang="fr-FR" sz="1350" b="1" i="1" kern="1200" dirty="0">
                  <a:solidFill>
                    <a:srgbClr val="ED7D31">
                      <a:lumMod val="75000"/>
                    </a:srgbClr>
                  </a:solidFill>
                  <a:latin typeface="Raleway" panose="020B0503030101060003" pitchFamily="34" charset="0"/>
                  <a:ea typeface="+mn-ea"/>
                  <a:cs typeface="+mn-cs"/>
                </a:rPr>
                <a:t> 5</a:t>
              </a:r>
            </a:p>
          </p:txBody>
        </p:sp>
      </p:grpSp>
      <p:grpSp>
        <p:nvGrpSpPr>
          <p:cNvPr id="84" name="Groupe 83">
            <a:extLst>
              <a:ext uri="{FF2B5EF4-FFF2-40B4-BE49-F238E27FC236}">
                <a16:creationId xmlns:a16="http://schemas.microsoft.com/office/drawing/2014/main" id="{9F14CE9C-1789-4E1E-A409-8937693C0423}"/>
              </a:ext>
            </a:extLst>
          </p:cNvPr>
          <p:cNvGrpSpPr/>
          <p:nvPr/>
        </p:nvGrpSpPr>
        <p:grpSpPr>
          <a:xfrm>
            <a:off x="6496922" y="4195754"/>
            <a:ext cx="913534" cy="305421"/>
            <a:chOff x="6023357" y="5594344"/>
            <a:chExt cx="1218045" cy="407228"/>
          </a:xfrm>
        </p:grpSpPr>
        <p:sp>
          <p:nvSpPr>
            <p:cNvPr id="85" name="Rectangle 84">
              <a:extLst>
                <a:ext uri="{FF2B5EF4-FFF2-40B4-BE49-F238E27FC236}">
                  <a16:creationId xmlns:a16="http://schemas.microsoft.com/office/drawing/2014/main" id="{951D81C1-FAF3-4B19-8ED8-41E8F40908F6}"/>
                </a:ext>
              </a:extLst>
            </p:cNvPr>
            <p:cNvSpPr/>
            <p:nvPr/>
          </p:nvSpPr>
          <p:spPr>
            <a:xfrm>
              <a:off x="6043975" y="5594344"/>
              <a:ext cx="1147239" cy="376449"/>
            </a:xfrm>
            <a:prstGeom prst="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86" name="ZoneTexte 85">
              <a:extLst>
                <a:ext uri="{FF2B5EF4-FFF2-40B4-BE49-F238E27FC236}">
                  <a16:creationId xmlns:a16="http://schemas.microsoft.com/office/drawing/2014/main" id="{B81896FB-8215-45F6-AA19-EA6CB5E2C2FF}"/>
                </a:ext>
              </a:extLst>
            </p:cNvPr>
            <p:cNvSpPr txBox="1"/>
            <p:nvPr/>
          </p:nvSpPr>
          <p:spPr>
            <a:xfrm>
              <a:off x="6023357" y="5601463"/>
              <a:ext cx="1218045" cy="400109"/>
            </a:xfrm>
            <a:prstGeom prst="rect">
              <a:avLst/>
            </a:prstGeom>
            <a:noFill/>
          </p:spPr>
          <p:txBody>
            <a:bodyPr wrap="square" rtlCol="0">
              <a:spAutoFit/>
            </a:bodyPr>
            <a:lstStyle/>
            <a:p>
              <a:pPr defTabSz="685800"/>
              <a:r>
                <a:rPr lang="fr-FR" sz="1350" b="1" i="1" kern="1200" dirty="0" err="1">
                  <a:solidFill>
                    <a:srgbClr val="ED7D31">
                      <a:lumMod val="75000"/>
                    </a:srgbClr>
                  </a:solidFill>
                  <a:latin typeface="Raleway" panose="020B0503030101060003" pitchFamily="34" charset="0"/>
                  <a:ea typeface="+mn-ea"/>
                  <a:cs typeface="+mn-cs"/>
                </a:rPr>
                <a:t>Sector</a:t>
              </a:r>
              <a:r>
                <a:rPr lang="fr-FR" sz="1350" b="1" i="1" kern="1200" dirty="0">
                  <a:solidFill>
                    <a:srgbClr val="ED7D31">
                      <a:lumMod val="75000"/>
                    </a:srgbClr>
                  </a:solidFill>
                  <a:latin typeface="Raleway" panose="020B0503030101060003" pitchFamily="34" charset="0"/>
                  <a:ea typeface="+mn-ea"/>
                  <a:cs typeface="+mn-cs"/>
                </a:rPr>
                <a:t> 6</a:t>
              </a:r>
            </a:p>
          </p:txBody>
        </p:sp>
      </p:grpSp>
      <p:cxnSp>
        <p:nvCxnSpPr>
          <p:cNvPr id="5" name="Connecteur droit avec flèche 4">
            <a:extLst>
              <a:ext uri="{FF2B5EF4-FFF2-40B4-BE49-F238E27FC236}">
                <a16:creationId xmlns:a16="http://schemas.microsoft.com/office/drawing/2014/main" id="{EB18CBD8-08C4-4E7B-8299-AF4CEAF4E728}"/>
              </a:ext>
            </a:extLst>
          </p:cNvPr>
          <p:cNvCxnSpPr>
            <a:cxnSpLocks/>
          </p:cNvCxnSpPr>
          <p:nvPr/>
        </p:nvCxnSpPr>
        <p:spPr>
          <a:xfrm>
            <a:off x="8813335" y="1147137"/>
            <a:ext cx="0" cy="937953"/>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87" name="Connecteur droit avec flèche 86">
            <a:extLst>
              <a:ext uri="{FF2B5EF4-FFF2-40B4-BE49-F238E27FC236}">
                <a16:creationId xmlns:a16="http://schemas.microsoft.com/office/drawing/2014/main" id="{96751731-8DE7-48B7-8E16-8AF908E2F871}"/>
              </a:ext>
            </a:extLst>
          </p:cNvPr>
          <p:cNvCxnSpPr>
            <a:cxnSpLocks/>
          </p:cNvCxnSpPr>
          <p:nvPr/>
        </p:nvCxnSpPr>
        <p:spPr>
          <a:xfrm>
            <a:off x="8173628" y="1102722"/>
            <a:ext cx="538566" cy="0"/>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88" name="ZoneTexte 87">
            <a:extLst>
              <a:ext uri="{FF2B5EF4-FFF2-40B4-BE49-F238E27FC236}">
                <a16:creationId xmlns:a16="http://schemas.microsoft.com/office/drawing/2014/main" id="{2D705185-3C05-4544-9156-F0F6D3385E6D}"/>
              </a:ext>
            </a:extLst>
          </p:cNvPr>
          <p:cNvSpPr txBox="1"/>
          <p:nvPr/>
        </p:nvSpPr>
        <p:spPr>
          <a:xfrm>
            <a:off x="8796820" y="1340137"/>
            <a:ext cx="424652" cy="2308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3 m</a:t>
            </a:r>
          </a:p>
        </p:txBody>
      </p:sp>
      <p:sp>
        <p:nvSpPr>
          <p:cNvPr id="116" name="ZoneTexte 115">
            <a:extLst>
              <a:ext uri="{FF2B5EF4-FFF2-40B4-BE49-F238E27FC236}">
                <a16:creationId xmlns:a16="http://schemas.microsoft.com/office/drawing/2014/main" id="{A380592D-B202-405C-9C47-E8D2508AB254}"/>
              </a:ext>
            </a:extLst>
          </p:cNvPr>
          <p:cNvSpPr txBox="1"/>
          <p:nvPr/>
        </p:nvSpPr>
        <p:spPr>
          <a:xfrm>
            <a:off x="8255426" y="897437"/>
            <a:ext cx="424652" cy="2308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2 m</a:t>
            </a:r>
          </a:p>
        </p:txBody>
      </p:sp>
      <p:sp>
        <p:nvSpPr>
          <p:cNvPr id="118" name="Rectangle 117">
            <a:extLst>
              <a:ext uri="{FF2B5EF4-FFF2-40B4-BE49-F238E27FC236}">
                <a16:creationId xmlns:a16="http://schemas.microsoft.com/office/drawing/2014/main" id="{B532AA05-5117-426A-B582-65E4FA2A8FE2}"/>
              </a:ext>
            </a:extLst>
          </p:cNvPr>
          <p:cNvSpPr/>
          <p:nvPr/>
        </p:nvSpPr>
        <p:spPr>
          <a:xfrm>
            <a:off x="8067702" y="1147137"/>
            <a:ext cx="143362" cy="219066"/>
          </a:xfrm>
          <a:prstGeom prst="rect">
            <a:avLst/>
          </a:prstGeom>
          <a:solidFill>
            <a:srgbClr val="FF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119" name="Rectangle 118">
            <a:extLst>
              <a:ext uri="{FF2B5EF4-FFF2-40B4-BE49-F238E27FC236}">
                <a16:creationId xmlns:a16="http://schemas.microsoft.com/office/drawing/2014/main" id="{FF2CBAD1-C1B0-47DC-A476-090A641B1201}"/>
              </a:ext>
            </a:extLst>
          </p:cNvPr>
          <p:cNvSpPr/>
          <p:nvPr/>
        </p:nvSpPr>
        <p:spPr>
          <a:xfrm>
            <a:off x="185896" y="3843846"/>
            <a:ext cx="130630" cy="234908"/>
          </a:xfrm>
          <a:prstGeom prst="rect">
            <a:avLst/>
          </a:prstGeom>
          <a:solidFill>
            <a:srgbClr val="FF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120" name="ZoneTexte 119">
            <a:extLst>
              <a:ext uri="{FF2B5EF4-FFF2-40B4-BE49-F238E27FC236}">
                <a16:creationId xmlns:a16="http://schemas.microsoft.com/office/drawing/2014/main" id="{16F4B655-7C58-4C3D-BB77-35A5A3751D14}"/>
              </a:ext>
            </a:extLst>
          </p:cNvPr>
          <p:cNvSpPr txBox="1"/>
          <p:nvPr/>
        </p:nvSpPr>
        <p:spPr>
          <a:xfrm>
            <a:off x="405301" y="3822727"/>
            <a:ext cx="993356" cy="2308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Machines</a:t>
            </a:r>
          </a:p>
        </p:txBody>
      </p:sp>
      <p:cxnSp>
        <p:nvCxnSpPr>
          <p:cNvPr id="121" name="Connecteur droit avec flèche 120">
            <a:extLst>
              <a:ext uri="{FF2B5EF4-FFF2-40B4-BE49-F238E27FC236}">
                <a16:creationId xmlns:a16="http://schemas.microsoft.com/office/drawing/2014/main" id="{A51EE5B6-D740-440E-BA19-2344E27E02F7}"/>
              </a:ext>
            </a:extLst>
          </p:cNvPr>
          <p:cNvCxnSpPr>
            <a:cxnSpLocks/>
          </p:cNvCxnSpPr>
          <p:nvPr/>
        </p:nvCxnSpPr>
        <p:spPr>
          <a:xfrm>
            <a:off x="7340494" y="1102722"/>
            <a:ext cx="833134" cy="0"/>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22" name="ZoneTexte 121">
            <a:extLst>
              <a:ext uri="{FF2B5EF4-FFF2-40B4-BE49-F238E27FC236}">
                <a16:creationId xmlns:a16="http://schemas.microsoft.com/office/drawing/2014/main" id="{DD3DC1E6-4CD4-4878-9AD9-54AA60933E96}"/>
              </a:ext>
            </a:extLst>
          </p:cNvPr>
          <p:cNvSpPr txBox="1"/>
          <p:nvPr/>
        </p:nvSpPr>
        <p:spPr>
          <a:xfrm>
            <a:off x="7580129" y="905072"/>
            <a:ext cx="424652" cy="3693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2,4 m</a:t>
            </a:r>
          </a:p>
        </p:txBody>
      </p:sp>
      <p:sp>
        <p:nvSpPr>
          <p:cNvPr id="125" name="Rectangle 124">
            <a:extLst>
              <a:ext uri="{FF2B5EF4-FFF2-40B4-BE49-F238E27FC236}">
                <a16:creationId xmlns:a16="http://schemas.microsoft.com/office/drawing/2014/main" id="{D37B2C73-F62E-42A5-B5B8-AFBE8E305AE0}"/>
              </a:ext>
            </a:extLst>
          </p:cNvPr>
          <p:cNvSpPr/>
          <p:nvPr/>
        </p:nvSpPr>
        <p:spPr>
          <a:xfrm>
            <a:off x="7875435" y="1150126"/>
            <a:ext cx="99955" cy="108557"/>
          </a:xfrm>
          <a:prstGeom prst="rect">
            <a:avLst/>
          </a:prstGeom>
          <a:solidFill>
            <a:srgbClr val="FF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cxnSp>
        <p:nvCxnSpPr>
          <p:cNvPr id="128" name="Connecteur droit avec flèche 127">
            <a:extLst>
              <a:ext uri="{FF2B5EF4-FFF2-40B4-BE49-F238E27FC236}">
                <a16:creationId xmlns:a16="http://schemas.microsoft.com/office/drawing/2014/main" id="{CEF57C86-4736-4887-993C-3334050C0B8F}"/>
              </a:ext>
            </a:extLst>
          </p:cNvPr>
          <p:cNvCxnSpPr>
            <a:cxnSpLocks/>
          </p:cNvCxnSpPr>
          <p:nvPr/>
        </p:nvCxnSpPr>
        <p:spPr>
          <a:xfrm>
            <a:off x="6195115" y="1095086"/>
            <a:ext cx="768066" cy="0"/>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29" name="ZoneTexte 128">
            <a:extLst>
              <a:ext uri="{FF2B5EF4-FFF2-40B4-BE49-F238E27FC236}">
                <a16:creationId xmlns:a16="http://schemas.microsoft.com/office/drawing/2014/main" id="{93C7E3AE-9F1A-44A3-96F1-29E21E3FE617}"/>
              </a:ext>
            </a:extLst>
          </p:cNvPr>
          <p:cNvSpPr txBox="1"/>
          <p:nvPr/>
        </p:nvSpPr>
        <p:spPr>
          <a:xfrm>
            <a:off x="6393766" y="892905"/>
            <a:ext cx="424652" cy="3693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2,4 m</a:t>
            </a:r>
          </a:p>
        </p:txBody>
      </p:sp>
      <p:cxnSp>
        <p:nvCxnSpPr>
          <p:cNvPr id="130" name="Connecteur droit avec flèche 129">
            <a:extLst>
              <a:ext uri="{FF2B5EF4-FFF2-40B4-BE49-F238E27FC236}">
                <a16:creationId xmlns:a16="http://schemas.microsoft.com/office/drawing/2014/main" id="{8C90C4C2-8459-4E66-8357-ABA4D4FBF172}"/>
              </a:ext>
            </a:extLst>
          </p:cNvPr>
          <p:cNvCxnSpPr>
            <a:cxnSpLocks/>
          </p:cNvCxnSpPr>
          <p:nvPr/>
        </p:nvCxnSpPr>
        <p:spPr>
          <a:xfrm>
            <a:off x="7255516" y="3576353"/>
            <a:ext cx="165921" cy="0"/>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31" name="ZoneTexte 130">
            <a:extLst>
              <a:ext uri="{FF2B5EF4-FFF2-40B4-BE49-F238E27FC236}">
                <a16:creationId xmlns:a16="http://schemas.microsoft.com/office/drawing/2014/main" id="{5AB3C70D-4EF2-48BF-A65E-0632C17C5035}"/>
              </a:ext>
            </a:extLst>
          </p:cNvPr>
          <p:cNvSpPr txBox="1"/>
          <p:nvPr/>
        </p:nvSpPr>
        <p:spPr>
          <a:xfrm>
            <a:off x="8319252" y="3592007"/>
            <a:ext cx="424652" cy="3693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1,6 m</a:t>
            </a:r>
          </a:p>
        </p:txBody>
      </p:sp>
      <p:cxnSp>
        <p:nvCxnSpPr>
          <p:cNvPr id="133" name="Connecteur droit avec flèche 132">
            <a:extLst>
              <a:ext uri="{FF2B5EF4-FFF2-40B4-BE49-F238E27FC236}">
                <a16:creationId xmlns:a16="http://schemas.microsoft.com/office/drawing/2014/main" id="{993B873C-C939-4758-BFBF-CD8222817500}"/>
              </a:ext>
            </a:extLst>
          </p:cNvPr>
          <p:cNvCxnSpPr>
            <a:cxnSpLocks/>
          </p:cNvCxnSpPr>
          <p:nvPr/>
        </p:nvCxnSpPr>
        <p:spPr>
          <a:xfrm>
            <a:off x="7410456" y="3571081"/>
            <a:ext cx="833134" cy="0"/>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34" name="ZoneTexte 133">
            <a:extLst>
              <a:ext uri="{FF2B5EF4-FFF2-40B4-BE49-F238E27FC236}">
                <a16:creationId xmlns:a16="http://schemas.microsoft.com/office/drawing/2014/main" id="{4CBD2CEA-29BC-42A1-992A-B38D1EB9B32F}"/>
              </a:ext>
            </a:extLst>
          </p:cNvPr>
          <p:cNvSpPr txBox="1"/>
          <p:nvPr/>
        </p:nvSpPr>
        <p:spPr>
          <a:xfrm>
            <a:off x="7702775" y="3586447"/>
            <a:ext cx="424652" cy="3693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2,4 m</a:t>
            </a:r>
          </a:p>
        </p:txBody>
      </p:sp>
      <p:cxnSp>
        <p:nvCxnSpPr>
          <p:cNvPr id="136" name="Connecteur droit avec flèche 135">
            <a:extLst>
              <a:ext uri="{FF2B5EF4-FFF2-40B4-BE49-F238E27FC236}">
                <a16:creationId xmlns:a16="http://schemas.microsoft.com/office/drawing/2014/main" id="{F7AE36BB-6FEA-4708-B848-2ECDE3C9DEE1}"/>
              </a:ext>
            </a:extLst>
          </p:cNvPr>
          <p:cNvCxnSpPr>
            <a:cxnSpLocks/>
          </p:cNvCxnSpPr>
          <p:nvPr/>
        </p:nvCxnSpPr>
        <p:spPr>
          <a:xfrm flipV="1">
            <a:off x="8255426" y="3573124"/>
            <a:ext cx="440253" cy="3230"/>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38" name="ZoneTexte 137">
            <a:extLst>
              <a:ext uri="{FF2B5EF4-FFF2-40B4-BE49-F238E27FC236}">
                <a16:creationId xmlns:a16="http://schemas.microsoft.com/office/drawing/2014/main" id="{CD93C3B4-97C0-4161-9A8E-9B14CD065253}"/>
              </a:ext>
            </a:extLst>
          </p:cNvPr>
          <p:cNvSpPr txBox="1"/>
          <p:nvPr/>
        </p:nvSpPr>
        <p:spPr>
          <a:xfrm>
            <a:off x="7170815" y="3600272"/>
            <a:ext cx="424652" cy="3693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0,6 m</a:t>
            </a:r>
          </a:p>
        </p:txBody>
      </p:sp>
      <p:cxnSp>
        <p:nvCxnSpPr>
          <p:cNvPr id="142" name="Connecteur droit avec flèche 141">
            <a:extLst>
              <a:ext uri="{FF2B5EF4-FFF2-40B4-BE49-F238E27FC236}">
                <a16:creationId xmlns:a16="http://schemas.microsoft.com/office/drawing/2014/main" id="{E9FA2637-8CA4-43B4-A594-CDCCD8BEE2C1}"/>
              </a:ext>
            </a:extLst>
          </p:cNvPr>
          <p:cNvCxnSpPr>
            <a:cxnSpLocks/>
          </p:cNvCxnSpPr>
          <p:nvPr/>
        </p:nvCxnSpPr>
        <p:spPr>
          <a:xfrm>
            <a:off x="6963181" y="3569072"/>
            <a:ext cx="292335" cy="0"/>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43" name="ZoneTexte 142">
            <a:extLst>
              <a:ext uri="{FF2B5EF4-FFF2-40B4-BE49-F238E27FC236}">
                <a16:creationId xmlns:a16="http://schemas.microsoft.com/office/drawing/2014/main" id="{374C6E2C-1F27-401E-8676-577BA4F1C22F}"/>
              </a:ext>
            </a:extLst>
          </p:cNvPr>
          <p:cNvSpPr txBox="1"/>
          <p:nvPr/>
        </p:nvSpPr>
        <p:spPr>
          <a:xfrm>
            <a:off x="6953689" y="3592007"/>
            <a:ext cx="323555" cy="3693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1 m</a:t>
            </a:r>
          </a:p>
        </p:txBody>
      </p:sp>
      <p:cxnSp>
        <p:nvCxnSpPr>
          <p:cNvPr id="145" name="Connecteur droit avec flèche 144">
            <a:extLst>
              <a:ext uri="{FF2B5EF4-FFF2-40B4-BE49-F238E27FC236}">
                <a16:creationId xmlns:a16="http://schemas.microsoft.com/office/drawing/2014/main" id="{0A7C3FDD-A9E1-41CA-B621-7E5CB92E5E8C}"/>
              </a:ext>
            </a:extLst>
          </p:cNvPr>
          <p:cNvCxnSpPr>
            <a:cxnSpLocks/>
          </p:cNvCxnSpPr>
          <p:nvPr/>
        </p:nvCxnSpPr>
        <p:spPr>
          <a:xfrm>
            <a:off x="6699739" y="3569072"/>
            <a:ext cx="242861" cy="0"/>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46" name="ZoneTexte 145">
            <a:extLst>
              <a:ext uri="{FF2B5EF4-FFF2-40B4-BE49-F238E27FC236}">
                <a16:creationId xmlns:a16="http://schemas.microsoft.com/office/drawing/2014/main" id="{0A2EC1F7-7137-4874-84AF-5D012F9555C1}"/>
              </a:ext>
            </a:extLst>
          </p:cNvPr>
          <p:cNvSpPr txBox="1"/>
          <p:nvPr/>
        </p:nvSpPr>
        <p:spPr>
          <a:xfrm>
            <a:off x="6670691" y="3586447"/>
            <a:ext cx="415608" cy="3693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0,8 m</a:t>
            </a:r>
          </a:p>
        </p:txBody>
      </p:sp>
      <p:cxnSp>
        <p:nvCxnSpPr>
          <p:cNvPr id="152" name="Connecteur droit avec flèche 151">
            <a:extLst>
              <a:ext uri="{FF2B5EF4-FFF2-40B4-BE49-F238E27FC236}">
                <a16:creationId xmlns:a16="http://schemas.microsoft.com/office/drawing/2014/main" id="{1419D2AC-3B09-4631-AAE9-DF1BF5DA857F}"/>
              </a:ext>
            </a:extLst>
          </p:cNvPr>
          <p:cNvCxnSpPr>
            <a:cxnSpLocks/>
          </p:cNvCxnSpPr>
          <p:nvPr/>
        </p:nvCxnSpPr>
        <p:spPr>
          <a:xfrm>
            <a:off x="5771324" y="3564922"/>
            <a:ext cx="928415" cy="0"/>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53" name="ZoneTexte 152">
            <a:extLst>
              <a:ext uri="{FF2B5EF4-FFF2-40B4-BE49-F238E27FC236}">
                <a16:creationId xmlns:a16="http://schemas.microsoft.com/office/drawing/2014/main" id="{BB9465F8-B44D-4B78-A105-BFBCDC144D77}"/>
              </a:ext>
            </a:extLst>
          </p:cNvPr>
          <p:cNvSpPr txBox="1"/>
          <p:nvPr/>
        </p:nvSpPr>
        <p:spPr>
          <a:xfrm>
            <a:off x="6113299" y="3568016"/>
            <a:ext cx="323555" cy="3693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3 m</a:t>
            </a:r>
          </a:p>
        </p:txBody>
      </p:sp>
      <p:cxnSp>
        <p:nvCxnSpPr>
          <p:cNvPr id="160" name="Connecteur droit avec flèche 159">
            <a:extLst>
              <a:ext uri="{FF2B5EF4-FFF2-40B4-BE49-F238E27FC236}">
                <a16:creationId xmlns:a16="http://schemas.microsoft.com/office/drawing/2014/main" id="{F388205F-3A88-496A-8ECD-C2F8F9459ECC}"/>
              </a:ext>
            </a:extLst>
          </p:cNvPr>
          <p:cNvCxnSpPr>
            <a:cxnSpLocks/>
          </p:cNvCxnSpPr>
          <p:nvPr/>
        </p:nvCxnSpPr>
        <p:spPr>
          <a:xfrm>
            <a:off x="5622557" y="1091960"/>
            <a:ext cx="331233" cy="0"/>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61" name="ZoneTexte 160">
            <a:extLst>
              <a:ext uri="{FF2B5EF4-FFF2-40B4-BE49-F238E27FC236}">
                <a16:creationId xmlns:a16="http://schemas.microsoft.com/office/drawing/2014/main" id="{868F11F0-B47E-4CA7-8FEF-E9B024E31262}"/>
              </a:ext>
            </a:extLst>
          </p:cNvPr>
          <p:cNvSpPr txBox="1"/>
          <p:nvPr/>
        </p:nvSpPr>
        <p:spPr>
          <a:xfrm>
            <a:off x="5586530" y="877566"/>
            <a:ext cx="419583" cy="3693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1,1 m</a:t>
            </a:r>
          </a:p>
        </p:txBody>
      </p:sp>
      <p:sp>
        <p:nvSpPr>
          <p:cNvPr id="184" name="Rectangle 183">
            <a:extLst>
              <a:ext uri="{FF2B5EF4-FFF2-40B4-BE49-F238E27FC236}">
                <a16:creationId xmlns:a16="http://schemas.microsoft.com/office/drawing/2014/main" id="{B1978582-433A-4885-B233-2E5BD7C971A6}"/>
              </a:ext>
            </a:extLst>
          </p:cNvPr>
          <p:cNvSpPr/>
          <p:nvPr/>
        </p:nvSpPr>
        <p:spPr>
          <a:xfrm>
            <a:off x="723687" y="1402247"/>
            <a:ext cx="208408" cy="75051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cxnSp>
        <p:nvCxnSpPr>
          <p:cNvPr id="144" name="Connecteur droit avec flèche 143">
            <a:extLst>
              <a:ext uri="{FF2B5EF4-FFF2-40B4-BE49-F238E27FC236}">
                <a16:creationId xmlns:a16="http://schemas.microsoft.com/office/drawing/2014/main" id="{D2B56157-5F06-4DAD-A05A-602E6BBD4F30}"/>
              </a:ext>
            </a:extLst>
          </p:cNvPr>
          <p:cNvCxnSpPr>
            <a:cxnSpLocks/>
          </p:cNvCxnSpPr>
          <p:nvPr/>
        </p:nvCxnSpPr>
        <p:spPr>
          <a:xfrm>
            <a:off x="5281554" y="3564049"/>
            <a:ext cx="489194" cy="0"/>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49" name="ZoneTexte 148">
            <a:extLst>
              <a:ext uri="{FF2B5EF4-FFF2-40B4-BE49-F238E27FC236}">
                <a16:creationId xmlns:a16="http://schemas.microsoft.com/office/drawing/2014/main" id="{E6407A32-D0F6-49B0-A724-000C959479DF}"/>
              </a:ext>
            </a:extLst>
          </p:cNvPr>
          <p:cNvSpPr txBox="1"/>
          <p:nvPr/>
        </p:nvSpPr>
        <p:spPr>
          <a:xfrm>
            <a:off x="5393411" y="3586447"/>
            <a:ext cx="415608" cy="369332"/>
          </a:xfrm>
          <a:prstGeom prst="rect">
            <a:avLst/>
          </a:prstGeom>
          <a:noFill/>
        </p:spPr>
        <p:txBody>
          <a:bodyPr wrap="square" rtlCol="0">
            <a:spAutoFit/>
          </a:bodyPr>
          <a:lstStyle/>
          <a:p>
            <a:pPr defTabSz="685800"/>
            <a:r>
              <a:rPr lang="fr-FR" sz="900" kern="1200" dirty="0">
                <a:solidFill>
                  <a:prstClr val="black"/>
                </a:solidFill>
                <a:latin typeface="Calibri" panose="020F0502020204030204"/>
                <a:ea typeface="+mn-ea"/>
                <a:cs typeface="+mn-cs"/>
              </a:rPr>
              <a:t>1,6 m</a:t>
            </a:r>
          </a:p>
        </p:txBody>
      </p:sp>
      <p:sp>
        <p:nvSpPr>
          <p:cNvPr id="154" name="Rectangle 153">
            <a:extLst>
              <a:ext uri="{FF2B5EF4-FFF2-40B4-BE49-F238E27FC236}">
                <a16:creationId xmlns:a16="http://schemas.microsoft.com/office/drawing/2014/main" id="{35E6A797-1188-4993-9A5E-3D4DB53A8F7D}"/>
              </a:ext>
            </a:extLst>
          </p:cNvPr>
          <p:cNvSpPr/>
          <p:nvPr/>
        </p:nvSpPr>
        <p:spPr>
          <a:xfrm>
            <a:off x="8219304" y="1147137"/>
            <a:ext cx="143362" cy="219066"/>
          </a:xfrm>
          <a:prstGeom prst="rect">
            <a:avLst/>
          </a:prstGeom>
          <a:solidFill>
            <a:srgbClr val="FF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155" name="Rectangle 154">
            <a:extLst>
              <a:ext uri="{FF2B5EF4-FFF2-40B4-BE49-F238E27FC236}">
                <a16:creationId xmlns:a16="http://schemas.microsoft.com/office/drawing/2014/main" id="{0C029F54-3E5C-42B4-ABEA-21577F5FCB17}"/>
              </a:ext>
            </a:extLst>
          </p:cNvPr>
          <p:cNvSpPr/>
          <p:nvPr/>
        </p:nvSpPr>
        <p:spPr>
          <a:xfrm>
            <a:off x="3833587" y="3282902"/>
            <a:ext cx="536936" cy="219066"/>
          </a:xfrm>
          <a:prstGeom prst="rect">
            <a:avLst/>
          </a:prstGeom>
          <a:solidFill>
            <a:srgbClr val="FF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162" name="Rectangle 161">
            <a:extLst>
              <a:ext uri="{FF2B5EF4-FFF2-40B4-BE49-F238E27FC236}">
                <a16:creationId xmlns:a16="http://schemas.microsoft.com/office/drawing/2014/main" id="{B37807FC-D703-417B-B860-5CD7E392AC31}"/>
              </a:ext>
            </a:extLst>
          </p:cNvPr>
          <p:cNvSpPr/>
          <p:nvPr/>
        </p:nvSpPr>
        <p:spPr>
          <a:xfrm>
            <a:off x="4795716" y="3276735"/>
            <a:ext cx="143362" cy="219066"/>
          </a:xfrm>
          <a:prstGeom prst="rect">
            <a:avLst/>
          </a:prstGeom>
          <a:solidFill>
            <a:srgbClr val="FF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167" name="Rectangle 166">
            <a:extLst>
              <a:ext uri="{FF2B5EF4-FFF2-40B4-BE49-F238E27FC236}">
                <a16:creationId xmlns:a16="http://schemas.microsoft.com/office/drawing/2014/main" id="{8B642B3C-01E9-41BC-83D3-E5B56B47BC54}"/>
              </a:ext>
            </a:extLst>
          </p:cNvPr>
          <p:cNvSpPr/>
          <p:nvPr/>
        </p:nvSpPr>
        <p:spPr>
          <a:xfrm>
            <a:off x="4947865" y="3276735"/>
            <a:ext cx="143362" cy="219066"/>
          </a:xfrm>
          <a:prstGeom prst="rect">
            <a:avLst/>
          </a:prstGeom>
          <a:solidFill>
            <a:srgbClr val="FF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169" name="Rectangle 168">
            <a:extLst>
              <a:ext uri="{FF2B5EF4-FFF2-40B4-BE49-F238E27FC236}">
                <a16:creationId xmlns:a16="http://schemas.microsoft.com/office/drawing/2014/main" id="{94F1EE43-2333-4F38-AD23-AA33ECA2166D}"/>
              </a:ext>
            </a:extLst>
          </p:cNvPr>
          <p:cNvSpPr/>
          <p:nvPr/>
        </p:nvSpPr>
        <p:spPr>
          <a:xfrm>
            <a:off x="5098888" y="3276735"/>
            <a:ext cx="143362" cy="219066"/>
          </a:xfrm>
          <a:prstGeom prst="rect">
            <a:avLst/>
          </a:prstGeom>
          <a:solidFill>
            <a:srgbClr val="FF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sp>
        <p:nvSpPr>
          <p:cNvPr id="170" name="Rectangle 169">
            <a:extLst>
              <a:ext uri="{FF2B5EF4-FFF2-40B4-BE49-F238E27FC236}">
                <a16:creationId xmlns:a16="http://schemas.microsoft.com/office/drawing/2014/main" id="{79A66099-61C2-4B36-BEFD-BAAD1D2A27BC}"/>
              </a:ext>
            </a:extLst>
          </p:cNvPr>
          <p:cNvSpPr/>
          <p:nvPr/>
        </p:nvSpPr>
        <p:spPr>
          <a:xfrm>
            <a:off x="4385555" y="3276735"/>
            <a:ext cx="143362" cy="219066"/>
          </a:xfrm>
          <a:prstGeom prst="rect">
            <a:avLst/>
          </a:prstGeom>
          <a:solidFill>
            <a:srgbClr val="FF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fr-FR" sz="1350" kern="1200">
              <a:solidFill>
                <a:prstClr val="white"/>
              </a:solidFill>
              <a:latin typeface="Calibri" panose="020F0502020204030204"/>
            </a:endParaRPr>
          </a:p>
        </p:txBody>
      </p:sp>
      <p:cxnSp>
        <p:nvCxnSpPr>
          <p:cNvPr id="172" name="Connecteur droit avec flèche 171">
            <a:extLst>
              <a:ext uri="{FF2B5EF4-FFF2-40B4-BE49-F238E27FC236}">
                <a16:creationId xmlns:a16="http://schemas.microsoft.com/office/drawing/2014/main" id="{6E287821-AA16-4A32-9E1D-1E3998234AB3}"/>
              </a:ext>
            </a:extLst>
          </p:cNvPr>
          <p:cNvCxnSpPr>
            <a:cxnSpLocks/>
          </p:cNvCxnSpPr>
          <p:nvPr/>
        </p:nvCxnSpPr>
        <p:spPr>
          <a:xfrm>
            <a:off x="589061" y="1183710"/>
            <a:ext cx="0" cy="2311052"/>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73" name="ZoneTexte 172">
            <a:extLst>
              <a:ext uri="{FF2B5EF4-FFF2-40B4-BE49-F238E27FC236}">
                <a16:creationId xmlns:a16="http://schemas.microsoft.com/office/drawing/2014/main" id="{99A33F9F-B2D3-4A16-9392-03FEDF53D017}"/>
              </a:ext>
            </a:extLst>
          </p:cNvPr>
          <p:cNvSpPr txBox="1"/>
          <p:nvPr/>
        </p:nvSpPr>
        <p:spPr>
          <a:xfrm>
            <a:off x="108807" y="2127588"/>
            <a:ext cx="602572" cy="253916"/>
          </a:xfrm>
          <a:prstGeom prst="rect">
            <a:avLst/>
          </a:prstGeom>
          <a:noFill/>
        </p:spPr>
        <p:txBody>
          <a:bodyPr wrap="square" rtlCol="0">
            <a:spAutoFit/>
          </a:bodyPr>
          <a:lstStyle/>
          <a:p>
            <a:pPr defTabSz="685800"/>
            <a:r>
              <a:rPr lang="fr-FR" sz="1050" kern="1200" dirty="0">
                <a:solidFill>
                  <a:prstClr val="black"/>
                </a:solidFill>
                <a:latin typeface="Raleway" panose="020B0503030101060003" pitchFamily="34" charset="0"/>
                <a:ea typeface="+mn-ea"/>
                <a:cs typeface="+mn-cs"/>
              </a:rPr>
              <a:t>7,5 m</a:t>
            </a:r>
          </a:p>
        </p:txBody>
      </p:sp>
      <p:cxnSp>
        <p:nvCxnSpPr>
          <p:cNvPr id="174" name="Connecteur droit avec flèche 173">
            <a:extLst>
              <a:ext uri="{FF2B5EF4-FFF2-40B4-BE49-F238E27FC236}">
                <a16:creationId xmlns:a16="http://schemas.microsoft.com/office/drawing/2014/main" id="{A743E318-5245-4234-888B-21DE69844DF2}"/>
              </a:ext>
            </a:extLst>
          </p:cNvPr>
          <p:cNvCxnSpPr>
            <a:cxnSpLocks/>
          </p:cNvCxnSpPr>
          <p:nvPr/>
        </p:nvCxnSpPr>
        <p:spPr>
          <a:xfrm>
            <a:off x="711378" y="3781870"/>
            <a:ext cx="8000990" cy="37853"/>
          </a:xfrm>
          <a:prstGeom prst="straightConnector1">
            <a:avLst/>
          </a:prstGeom>
          <a:ln w="12700">
            <a:headEnd type="stealth"/>
            <a:tailEnd type="stealth"/>
          </a:ln>
        </p:spPr>
        <p:style>
          <a:lnRef idx="1">
            <a:schemeClr val="accent1"/>
          </a:lnRef>
          <a:fillRef idx="0">
            <a:schemeClr val="accent1"/>
          </a:fillRef>
          <a:effectRef idx="0">
            <a:schemeClr val="accent1"/>
          </a:effectRef>
          <a:fontRef idx="minor">
            <a:schemeClr val="tx1"/>
          </a:fontRef>
        </p:style>
      </p:cxnSp>
      <p:sp>
        <p:nvSpPr>
          <p:cNvPr id="175" name="ZoneTexte 174">
            <a:extLst>
              <a:ext uri="{FF2B5EF4-FFF2-40B4-BE49-F238E27FC236}">
                <a16:creationId xmlns:a16="http://schemas.microsoft.com/office/drawing/2014/main" id="{12514274-EFAF-42C8-BCE8-BC406664046E}"/>
              </a:ext>
            </a:extLst>
          </p:cNvPr>
          <p:cNvSpPr txBox="1"/>
          <p:nvPr/>
        </p:nvSpPr>
        <p:spPr>
          <a:xfrm>
            <a:off x="4318174" y="3822328"/>
            <a:ext cx="756921" cy="253916"/>
          </a:xfrm>
          <a:prstGeom prst="rect">
            <a:avLst/>
          </a:prstGeom>
          <a:noFill/>
        </p:spPr>
        <p:txBody>
          <a:bodyPr wrap="square" rtlCol="0">
            <a:spAutoFit/>
          </a:bodyPr>
          <a:lstStyle/>
          <a:p>
            <a:pPr defTabSz="685800"/>
            <a:r>
              <a:rPr lang="fr-FR" sz="1050" kern="1200" dirty="0">
                <a:solidFill>
                  <a:prstClr val="black"/>
                </a:solidFill>
                <a:latin typeface="Raleway" panose="020B0503030101060003" pitchFamily="34" charset="0"/>
                <a:ea typeface="+mn-ea"/>
                <a:cs typeface="+mn-cs"/>
              </a:rPr>
              <a:t>25,5 m</a:t>
            </a:r>
          </a:p>
        </p:txBody>
      </p:sp>
    </p:spTree>
    <p:extLst>
      <p:ext uri="{BB962C8B-B14F-4D97-AF65-F5344CB8AC3E}">
        <p14:creationId xmlns:p14="http://schemas.microsoft.com/office/powerpoint/2010/main" val="1329855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739649"/>
            <a:ext cx="8640960" cy="3456384"/>
          </a:xfrm>
        </p:spPr>
        <p:txBody>
          <a:bodyPr/>
          <a:lstStyle/>
          <a:p>
            <a:pPr marL="692150" indent="-514350">
              <a:buFont typeface="+mj-lt"/>
              <a:buAutoNum type="arabicPeriod"/>
            </a:pPr>
            <a:r>
              <a:rPr lang="fr-FR" dirty="0">
                <a:solidFill>
                  <a:schemeClr val="bg1">
                    <a:lumMod val="65000"/>
                  </a:schemeClr>
                </a:solidFill>
              </a:rPr>
              <a:t>Introduction</a:t>
            </a:r>
          </a:p>
          <a:p>
            <a:pPr marL="692150" indent="-514350">
              <a:buFont typeface="+mj-lt"/>
              <a:buAutoNum type="arabicPeriod"/>
            </a:pPr>
            <a:r>
              <a:rPr lang="fr-FR" dirty="0"/>
              <a:t>Bilan logistique</a:t>
            </a:r>
          </a:p>
          <a:p>
            <a:pPr marL="692150" indent="-514350">
              <a:buFont typeface="+mj-lt"/>
              <a:buAutoNum type="arabicPeriod"/>
            </a:pPr>
            <a:r>
              <a:rPr lang="fr-FR" dirty="0" err="1">
                <a:solidFill>
                  <a:schemeClr val="bg1">
                    <a:lumMod val="65000"/>
                  </a:schemeClr>
                </a:solidFill>
              </a:rPr>
              <a:t>PVs</a:t>
            </a:r>
            <a:r>
              <a:rPr lang="fr-FR" dirty="0">
                <a:solidFill>
                  <a:schemeClr val="bg1">
                    <a:lumMod val="65000"/>
                  </a:schemeClr>
                </a:solidFill>
              </a:rPr>
              <a:t> de vérification</a:t>
            </a:r>
          </a:p>
          <a:p>
            <a:pPr marL="692150" indent="-514350">
              <a:buFont typeface="+mj-lt"/>
              <a:buAutoNum type="arabicPeriod"/>
            </a:pPr>
            <a:r>
              <a:rPr lang="fr-FR" dirty="0">
                <a:solidFill>
                  <a:schemeClr val="bg1">
                    <a:lumMod val="65000"/>
                  </a:schemeClr>
                </a:solidFill>
              </a:rPr>
              <a:t>Stratégie d’intégration</a:t>
            </a:r>
          </a:p>
          <a:p>
            <a:pPr marL="692150" indent="-514350">
              <a:buFont typeface="+mj-lt"/>
              <a:buAutoNum type="arabicPeriod"/>
            </a:pPr>
            <a:r>
              <a:rPr lang="fr-FR" dirty="0">
                <a:solidFill>
                  <a:schemeClr val="bg1">
                    <a:lumMod val="65000"/>
                  </a:schemeClr>
                </a:solidFill>
              </a:rPr>
              <a:t>Conclusion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Table of contents</a:t>
            </a:r>
          </a:p>
        </p:txBody>
      </p:sp>
    </p:spTree>
    <p:extLst>
      <p:ext uri="{BB962C8B-B14F-4D97-AF65-F5344CB8AC3E}">
        <p14:creationId xmlns:p14="http://schemas.microsoft.com/office/powerpoint/2010/main" val="2397196327"/>
      </p:ext>
    </p:extLst>
  </p:cSld>
  <p:clrMapOvr>
    <a:masterClrMapping/>
  </p:clrMapOvr>
</p:sld>
</file>

<file path=ppt/theme/theme1.xml><?xml version="1.0" encoding="utf-8"?>
<a:theme xmlns:a="http://schemas.openxmlformats.org/drawingml/2006/main" name="EPSAC_Template_Rev2">
  <a:themeElements>
    <a:clrScheme name="EPSA Test">
      <a:dk1>
        <a:srgbClr val="000000"/>
      </a:dk1>
      <a:lt1>
        <a:srgbClr val="FFFFFF"/>
      </a:lt1>
      <a:dk2>
        <a:srgbClr val="595959"/>
      </a:dk2>
      <a:lt2>
        <a:srgbClr val="EEECE1"/>
      </a:lt2>
      <a:accent1>
        <a:srgbClr val="B10404"/>
      </a:accent1>
      <a:accent2>
        <a:srgbClr val="4D4D4D"/>
      </a:accent2>
      <a:accent3>
        <a:srgbClr val="E97B17"/>
      </a:accent3>
      <a:accent4>
        <a:srgbClr val="10AC23"/>
      </a:accent4>
      <a:accent5>
        <a:srgbClr val="0066CC"/>
      </a:accent5>
      <a:accent6>
        <a:srgbClr val="CC66FF"/>
      </a:accent6>
      <a:hlink>
        <a:srgbClr val="E97B17"/>
      </a:hlink>
      <a:folHlink>
        <a:srgbClr val="97440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2457</TotalTime>
  <Words>538</Words>
  <Application>Microsoft Office PowerPoint</Application>
  <PresentationFormat>Affichage à l'écran (16:9)</PresentationFormat>
  <Paragraphs>173</Paragraphs>
  <Slides>27</Slides>
  <Notes>1</Notes>
  <HiddenSlides>0</HiddenSlides>
  <MMClips>1</MMClips>
  <ScaleCrop>false</ScaleCrop>
  <HeadingPairs>
    <vt:vector size="6" baseType="variant">
      <vt:variant>
        <vt:lpstr>Polices utilisées</vt:lpstr>
      </vt:variant>
      <vt:variant>
        <vt:i4>7</vt:i4>
      </vt:variant>
      <vt:variant>
        <vt:lpstr>Thème</vt:lpstr>
      </vt:variant>
      <vt:variant>
        <vt:i4>2</vt:i4>
      </vt:variant>
      <vt:variant>
        <vt:lpstr>Titres des diapositives</vt:lpstr>
      </vt:variant>
      <vt:variant>
        <vt:i4>27</vt:i4>
      </vt:variant>
    </vt:vector>
  </HeadingPairs>
  <TitlesOfParts>
    <vt:vector size="36" baseType="lpstr">
      <vt:lpstr>Calibri Light</vt:lpstr>
      <vt:lpstr>Wingdings</vt:lpstr>
      <vt:lpstr>Century Gothic</vt:lpstr>
      <vt:lpstr>Corbel</vt:lpstr>
      <vt:lpstr>Arial</vt:lpstr>
      <vt:lpstr>Raleway</vt:lpstr>
      <vt:lpstr>Calibri</vt:lpstr>
      <vt:lpstr>EPSAC_Template_Rev2</vt:lpstr>
      <vt:lpstr>Thème Office</vt:lpstr>
      <vt:lpstr>TOP Moteur Optimus v1.0</vt:lpstr>
      <vt:lpstr>Table of contents</vt:lpstr>
      <vt:lpstr>Table of contents</vt:lpstr>
      <vt:lpstr>Introduction</vt:lpstr>
      <vt:lpstr>Jalons Projet</vt:lpstr>
      <vt:lpstr>Présentation PowerPoint</vt:lpstr>
      <vt:lpstr>Présentation PowerPoint</vt:lpstr>
      <vt:lpstr>Présentation PowerPoint</vt:lpstr>
      <vt:lpstr>Table of contents</vt:lpstr>
      <vt:lpstr>Bilan logistique</vt:lpstr>
      <vt:lpstr>Bilan logistique</vt:lpstr>
      <vt:lpstr>Motorisation instrumentée</vt:lpstr>
      <vt:lpstr>Liaison au sol</vt:lpstr>
      <vt:lpstr>Châssis équipé carrossé</vt:lpstr>
      <vt:lpstr>SEISM</vt:lpstr>
      <vt:lpstr>Table of contents</vt:lpstr>
      <vt:lpstr>Présentation PowerPoint</vt:lpstr>
      <vt:lpstr>Démarrage moteur</vt:lpstr>
      <vt:lpstr>Table of contents</vt:lpstr>
      <vt:lpstr>Programme essais réalisé</vt:lpstr>
      <vt:lpstr>Fiche Excel et papier</vt:lpstr>
      <vt:lpstr>Responsables</vt:lpstr>
      <vt:lpstr>Passport pilote</vt:lpstr>
      <vt:lpstr>FS Blanc</vt:lpstr>
      <vt:lpstr>Planning d’intégration prévisionnel</vt:lpstr>
      <vt:lpstr>Conclusion</vt:lpstr>
      <vt:lpstr>Merci d’être venu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Aurelien</dc:creator>
  <cp:lastModifiedBy>nicolas gameiro</cp:lastModifiedBy>
  <cp:revision>68</cp:revision>
  <cp:lastPrinted>2019-03-15T16:08:04Z</cp:lastPrinted>
  <dcterms:modified xsi:type="dcterms:W3CDTF">2019-04-26T15:53:33Z</dcterms:modified>
</cp:coreProperties>
</file>